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31"/>
  </p:notesMasterIdLst>
  <p:sldIdLst>
    <p:sldId id="288" r:id="rId2"/>
    <p:sldId id="256" r:id="rId3"/>
    <p:sldId id="276" r:id="rId4"/>
    <p:sldId id="257" r:id="rId5"/>
    <p:sldId id="287" r:id="rId6"/>
    <p:sldId id="284" r:id="rId7"/>
    <p:sldId id="286" r:id="rId8"/>
    <p:sldId id="258" r:id="rId9"/>
    <p:sldId id="259" r:id="rId10"/>
    <p:sldId id="260" r:id="rId11"/>
    <p:sldId id="261" r:id="rId12"/>
    <p:sldId id="277" r:id="rId13"/>
    <p:sldId id="262" r:id="rId14"/>
    <p:sldId id="263" r:id="rId15"/>
    <p:sldId id="264" r:id="rId16"/>
    <p:sldId id="266" r:id="rId17"/>
    <p:sldId id="265" r:id="rId18"/>
    <p:sldId id="267" r:id="rId19"/>
    <p:sldId id="268" r:id="rId20"/>
    <p:sldId id="269" r:id="rId21"/>
    <p:sldId id="270" r:id="rId22"/>
    <p:sldId id="285" r:id="rId23"/>
    <p:sldId id="271" r:id="rId24"/>
    <p:sldId id="272" r:id="rId25"/>
    <p:sldId id="273" r:id="rId26"/>
    <p:sldId id="282" r:id="rId27"/>
    <p:sldId id="278" r:id="rId28"/>
    <p:sldId id="281" r:id="rId29"/>
    <p:sldId id="279" r:id="rId30"/>
  </p:sldIdLst>
  <p:sldSz cx="18288000" cy="10287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Montserrat" pitchFamily="2" charset="77"/>
      <p:regular r:id="rId38"/>
      <p:bold r:id="rId39"/>
      <p:italic r:id="rId40"/>
      <p:boldItalic r:id="rId41"/>
    </p:embeddedFont>
    <p:embeddedFont>
      <p:font typeface="Open Sans" panose="020B0306030504020204" pitchFamily="34" charset="0"/>
      <p:regular r:id="rId42"/>
      <p:bold r:id="rId43"/>
      <p:italic r:id="rId44"/>
      <p:boldItalic r:id="rId4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9" roundtripDataSignature="AMtx7mjvuUw3mFEYrM9zMoJbZ+DTbh/Bu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456"/>
    <a:srgbClr val="2E3D65"/>
    <a:srgbClr val="39446E"/>
    <a:srgbClr val="F8AA0F"/>
    <a:srgbClr val="2E3655"/>
    <a:srgbClr val="03A29B"/>
    <a:srgbClr val="008C87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491"/>
    <p:restoredTop sz="94689"/>
  </p:normalViewPr>
  <p:slideViewPr>
    <p:cSldViewPr snapToGrid="0">
      <p:cViewPr>
        <p:scale>
          <a:sx n="60" d="100"/>
          <a:sy n="60" d="100"/>
        </p:scale>
        <p:origin x="1320" y="12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49" Type="http://customschemas.google.com/relationships/presentationmetadata" Target="meta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35" name="Google Shape;13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45337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e0024ff6f9_1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ge0024ff6f9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0" name="Google Shape;15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9" name="Google Shape;15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2" name="Google Shape;22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8" name="Google Shape;228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56" name="Google Shape;256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6340336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0" name="Google Shape;270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038051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01" name="Google Shape;30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2921050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8793531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dffd5f6450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6" name="Google Shape;306;gdffd5f6450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82026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59598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929046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9068752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gdffd5f6450_0_2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gdffd5f6450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782915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8" name="Google Shape;108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1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2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9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0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0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3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3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1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1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" name="Google Shape;22;p2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2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2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2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23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23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" name="Google Shape;34;p2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2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0" name="Google Shape;40;p2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41" name="Google Shape;41;p2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25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7" name="Google Shape;47;p25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8" name="Google Shape;48;p25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25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50" name="Google Shape;50;p2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2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7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7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27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Google Shape;68;p2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9" name="Google Shape;69;p2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emf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emf"/><Relationship Id="rId5" Type="http://schemas.openxmlformats.org/officeDocument/2006/relationships/image" Target="../media/image20.emf"/><Relationship Id="rId4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emf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456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190936" y="179116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5108439" y="4770013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ct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4753C3A-88FB-8D48-A060-50CAC04F93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760109"/>
            <a:ext cx="5372100" cy="520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7862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"/>
          <p:cNvSpPr txBox="1"/>
          <p:nvPr/>
        </p:nvSpPr>
        <p:spPr>
          <a:xfrm>
            <a:off x="1028700" y="1169028"/>
            <a:ext cx="933450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PROCESO MATRICULA 2-2020</a:t>
            </a:r>
            <a:endParaRPr sz="4000" b="1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4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127" name="Google Shape;127;p4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p4"/>
          <p:cNvSpPr txBox="1"/>
          <p:nvPr/>
        </p:nvSpPr>
        <p:spPr>
          <a:xfrm>
            <a:off x="11049000" y="3187707"/>
            <a:ext cx="198966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i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WEB</a:t>
            </a:r>
            <a:endParaRPr>
              <a:solidFill>
                <a:srgbClr val="7F7F7F"/>
              </a:solidFill>
            </a:endParaRPr>
          </a:p>
        </p:txBody>
      </p:sp>
      <p:sp>
        <p:nvSpPr>
          <p:cNvPr id="129" name="Google Shape;129;p4"/>
          <p:cNvSpPr txBox="1"/>
          <p:nvPr/>
        </p:nvSpPr>
        <p:spPr>
          <a:xfrm>
            <a:off x="2590800" y="3159678"/>
            <a:ext cx="388620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Alumnos Atención Presencial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130" name="Google Shape;130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00827" y="3920380"/>
            <a:ext cx="5238173" cy="375333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144000" y="3920379"/>
            <a:ext cx="5827038" cy="3583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C20F8106-4F14-CC43-8368-70FC20F2AB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139" name="Google Shape;139;p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" name="Google Shape;137;p5">
            <a:extLst>
              <a:ext uri="{FF2B5EF4-FFF2-40B4-BE49-F238E27FC236}">
                <a16:creationId xmlns:a16="http://schemas.microsoft.com/office/drawing/2014/main" id="{F6719B06-57FD-F94A-9FDE-94C0F025E061}"/>
              </a:ext>
            </a:extLst>
          </p:cNvPr>
          <p:cNvSpPr txBox="1"/>
          <p:nvPr/>
        </p:nvSpPr>
        <p:spPr>
          <a:xfrm>
            <a:off x="7154546" y="3115812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72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140;p5">
            <a:extLst>
              <a:ext uri="{FF2B5EF4-FFF2-40B4-BE49-F238E27FC236}">
                <a16:creationId xmlns:a16="http://schemas.microsoft.com/office/drawing/2014/main" id="{FFC6CFFE-D110-5746-9DD4-ECBF76CADD68}"/>
              </a:ext>
            </a:extLst>
          </p:cNvPr>
          <p:cNvSpPr txBox="1"/>
          <p:nvPr/>
        </p:nvSpPr>
        <p:spPr>
          <a:xfrm>
            <a:off x="1287354" y="4600584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sp>
        <p:nvSpPr>
          <p:cNvPr id="12" name="Google Shape;155;p7">
            <a:extLst>
              <a:ext uri="{FF2B5EF4-FFF2-40B4-BE49-F238E27FC236}">
                <a16:creationId xmlns:a16="http://schemas.microsoft.com/office/drawing/2014/main" id="{8035C79A-F3A1-C440-ADFE-307FEBB2F0BF}"/>
              </a:ext>
            </a:extLst>
          </p:cNvPr>
          <p:cNvSpPr txBox="1"/>
          <p:nvPr/>
        </p:nvSpPr>
        <p:spPr>
          <a:xfrm>
            <a:off x="7154546" y="4032644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74B42FB-7179-FC41-899C-6CF2BC0C51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>
            <a:extLst>
              <a:ext uri="{FF2B5EF4-FFF2-40B4-BE49-F238E27FC236}">
                <a16:creationId xmlns:a16="http://schemas.microsoft.com/office/drawing/2014/main" id="{FBC3A5A4-FC67-EF45-B870-F65D900D3821}"/>
              </a:ext>
            </a:extLst>
          </p:cNvPr>
          <p:cNvSpPr/>
          <p:nvPr/>
        </p:nvSpPr>
        <p:spPr>
          <a:xfrm flipV="1">
            <a:off x="0" y="8812645"/>
            <a:ext cx="18288000" cy="1493706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137" name="Google Shape;137;p5"/>
          <p:cNvSpPr txBox="1"/>
          <p:nvPr/>
        </p:nvSpPr>
        <p:spPr>
          <a:xfrm>
            <a:off x="7268546" y="215150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FONDO XX</a:t>
            </a:r>
            <a:endParaRPr sz="4000" b="1" dirty="0">
              <a:solidFill>
                <a:srgbClr val="072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0" name="Google Shape;140;p5"/>
          <p:cNvSpPr txBox="1"/>
          <p:nvPr/>
        </p:nvSpPr>
        <p:spPr>
          <a:xfrm>
            <a:off x="1401354" y="3636280"/>
            <a:ext cx="3756074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 dirty="0">
              <a:solidFill>
                <a:srgbClr val="7F7F7F"/>
              </a:solidFill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D332484-F867-B54A-AFC3-5CBAE2291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07A913D-808C-664A-8E3E-F259CCC47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3D0DE1F-FF90-6D42-A2FC-45E7C52F29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0062" y="9113924"/>
            <a:ext cx="1209580" cy="919281"/>
          </a:xfrm>
          <a:prstGeom prst="rect">
            <a:avLst/>
          </a:prstGeom>
        </p:spPr>
      </p:pic>
      <p:sp>
        <p:nvSpPr>
          <p:cNvPr id="19" name="Google Shape;155;p7">
            <a:extLst>
              <a:ext uri="{FF2B5EF4-FFF2-40B4-BE49-F238E27FC236}">
                <a16:creationId xmlns:a16="http://schemas.microsoft.com/office/drawing/2014/main" id="{C1D9A831-F8F9-6C4C-953C-FFB2302E1E8F}"/>
              </a:ext>
            </a:extLst>
          </p:cNvPr>
          <p:cNvSpPr txBox="1"/>
          <p:nvPr/>
        </p:nvSpPr>
        <p:spPr>
          <a:xfrm>
            <a:off x="7268546" y="3068340"/>
            <a:ext cx="9852776" cy="42657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sp>
        <p:nvSpPr>
          <p:cNvPr id="20" name="Google Shape;127;p4">
            <a:extLst>
              <a:ext uri="{FF2B5EF4-FFF2-40B4-BE49-F238E27FC236}">
                <a16:creationId xmlns:a16="http://schemas.microsoft.com/office/drawing/2014/main" id="{96D32615-D82F-4349-8FE3-64408E808A4B}"/>
              </a:ext>
            </a:extLst>
          </p:cNvPr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1" name="Imagen 20">
            <a:extLst>
              <a:ext uri="{FF2B5EF4-FFF2-40B4-BE49-F238E27FC236}">
                <a16:creationId xmlns:a16="http://schemas.microsoft.com/office/drawing/2014/main" id="{C5D9EBE6-18DC-E54A-9CAD-EFBF9CDA62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481131" y="401246"/>
            <a:ext cx="3013585" cy="130050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4B2830-6045-BC40-9706-C5F024CC167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13350447" y="9113924"/>
            <a:ext cx="4325972" cy="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1406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456"/>
        </a:solid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e0024ff6f9_1_0"/>
          <p:cNvSpPr txBox="1"/>
          <p:nvPr/>
        </p:nvSpPr>
        <p:spPr>
          <a:xfrm>
            <a:off x="3248025" y="5258388"/>
            <a:ext cx="117918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II. LOREM IPSUM DOLOR  </a:t>
            </a:r>
            <a:endParaRPr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57BD51BF-5D54-D54C-AC04-DDE52ED6E0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45275" y="3171115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7"/>
          <p:cNvSpPr txBox="1"/>
          <p:nvPr/>
        </p:nvSpPr>
        <p:spPr>
          <a:xfrm>
            <a:off x="1178925" y="2563832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 dirty="0">
              <a:solidFill>
                <a:srgbClr val="072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154" name="Google Shape;154;p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5" name="Google Shape;155;p7"/>
          <p:cNvSpPr txBox="1"/>
          <p:nvPr/>
        </p:nvSpPr>
        <p:spPr>
          <a:xfrm>
            <a:off x="1217025" y="3381437"/>
            <a:ext cx="14325600" cy="56877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dirty="0">
              <a:solidFill>
                <a:srgbClr val="434343"/>
              </a:solidFill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200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Lorem ipsum dolor sit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200" dirty="0" err="1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exerci</a:t>
            </a:r>
            <a:r>
              <a:rPr lang="en-US" sz="2200" dirty="0">
                <a:solidFill>
                  <a:srgbClr val="434343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endParaRPr sz="2199" dirty="0">
              <a:solidFill>
                <a:srgbClr val="434343"/>
              </a:solidFill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DFEA2364-CCDD-014A-887C-B0FE263D67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8"/>
          <p:cNvSpPr txBox="1"/>
          <p:nvPr/>
        </p:nvSpPr>
        <p:spPr>
          <a:xfrm>
            <a:off x="1045074" y="1958776"/>
            <a:ext cx="9334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40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p8"/>
          <p:cNvSpPr/>
          <p:nvPr/>
        </p:nvSpPr>
        <p:spPr>
          <a:xfrm>
            <a:off x="38816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163" name="Google Shape;163;p8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p8"/>
          <p:cNvSpPr/>
          <p:nvPr/>
        </p:nvSpPr>
        <p:spPr>
          <a:xfrm>
            <a:off x="13944600" y="3495576"/>
            <a:ext cx="2549448" cy="2549448"/>
          </a:xfrm>
          <a:prstGeom prst="ellipse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p8"/>
          <p:cNvSpPr txBox="1"/>
          <p:nvPr/>
        </p:nvSpPr>
        <p:spPr>
          <a:xfrm>
            <a:off x="13939172" y="3884103"/>
            <a:ext cx="2549448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60%</a:t>
            </a:r>
            <a:endParaRPr sz="7200" dirty="0">
              <a:solidFill>
                <a:schemeClr val="lt1"/>
              </a:solidFill>
            </a:endParaRPr>
          </a:p>
        </p:txBody>
      </p:sp>
      <p:sp>
        <p:nvSpPr>
          <p:cNvPr id="166" name="Google Shape;166;p8"/>
          <p:cNvSpPr/>
          <p:nvPr/>
        </p:nvSpPr>
        <p:spPr>
          <a:xfrm>
            <a:off x="7086600" y="3533920"/>
            <a:ext cx="2549448" cy="2549448"/>
          </a:xfrm>
          <a:prstGeom prst="ellipse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7" name="Google Shape;167;p8"/>
          <p:cNvSpPr txBox="1"/>
          <p:nvPr/>
        </p:nvSpPr>
        <p:spPr>
          <a:xfrm>
            <a:off x="10379574" y="3830118"/>
            <a:ext cx="28215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3,5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68" name="Google Shape;168;p8"/>
          <p:cNvSpPr/>
          <p:nvPr/>
        </p:nvSpPr>
        <p:spPr>
          <a:xfrm>
            <a:off x="10515600" y="3507014"/>
            <a:ext cx="2549448" cy="2549448"/>
          </a:xfrm>
          <a:prstGeom prst="ellipse">
            <a:avLst/>
          </a:prstGeom>
          <a:noFill/>
          <a:ln w="28575" cap="flat" cmpd="sng">
            <a:solidFill>
              <a:srgbClr val="0724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9" name="Google Shape;169;p8"/>
          <p:cNvSpPr/>
          <p:nvPr/>
        </p:nvSpPr>
        <p:spPr>
          <a:xfrm>
            <a:off x="13944600" y="6682983"/>
            <a:ext cx="2549448" cy="2549448"/>
          </a:xfrm>
          <a:prstGeom prst="ellipse">
            <a:avLst/>
          </a:prstGeom>
          <a:solidFill>
            <a:schemeClr val="lt1"/>
          </a:solidFill>
          <a:ln w="28575" cap="flat" cmpd="sng">
            <a:solidFill>
              <a:srgbClr val="0724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8"/>
          <p:cNvSpPr txBox="1"/>
          <p:nvPr/>
        </p:nvSpPr>
        <p:spPr>
          <a:xfrm>
            <a:off x="7086600" y="717945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500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1" name="Google Shape;171;p8"/>
          <p:cNvSpPr/>
          <p:nvPr/>
        </p:nvSpPr>
        <p:spPr>
          <a:xfrm>
            <a:off x="7092075" y="6737620"/>
            <a:ext cx="2549400" cy="2549400"/>
          </a:xfrm>
          <a:prstGeom prst="ellipse">
            <a:avLst/>
          </a:prstGeom>
          <a:noFill/>
          <a:ln w="28575" cap="flat" cmpd="sng">
            <a:solidFill>
              <a:srgbClr val="072456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8"/>
          <p:cNvSpPr/>
          <p:nvPr/>
        </p:nvSpPr>
        <p:spPr>
          <a:xfrm>
            <a:off x="10515600" y="6694421"/>
            <a:ext cx="2549448" cy="2549448"/>
          </a:xfrm>
          <a:prstGeom prst="ellipse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3" name="Google Shape;173;p8"/>
          <p:cNvSpPr txBox="1"/>
          <p:nvPr/>
        </p:nvSpPr>
        <p:spPr>
          <a:xfrm>
            <a:off x="10510125" y="7134520"/>
            <a:ext cx="2549400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395</a:t>
            </a:r>
            <a:endParaRPr sz="7200" dirty="0"/>
          </a:p>
        </p:txBody>
      </p:sp>
      <p:sp>
        <p:nvSpPr>
          <p:cNvPr id="174" name="Google Shape;174;p8"/>
          <p:cNvSpPr txBox="1"/>
          <p:nvPr/>
        </p:nvSpPr>
        <p:spPr>
          <a:xfrm>
            <a:off x="13939172" y="7093609"/>
            <a:ext cx="2549449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000</a:t>
            </a:r>
            <a:endParaRPr sz="7200" dirty="0">
              <a:solidFill>
                <a:srgbClr val="7F7F7F"/>
              </a:solidFill>
            </a:endParaRPr>
          </a:p>
        </p:txBody>
      </p:sp>
      <p:sp>
        <p:nvSpPr>
          <p:cNvPr id="175" name="Google Shape;175;p8"/>
          <p:cNvSpPr txBox="1"/>
          <p:nvPr/>
        </p:nvSpPr>
        <p:spPr>
          <a:xfrm>
            <a:off x="6779082" y="3951727"/>
            <a:ext cx="3164484" cy="15511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7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1.000</a:t>
            </a:r>
            <a:endParaRPr sz="7200" dirty="0"/>
          </a:p>
        </p:txBody>
      </p:sp>
      <p:sp>
        <p:nvSpPr>
          <p:cNvPr id="176" name="Google Shape;176;p8"/>
          <p:cNvSpPr txBox="1"/>
          <p:nvPr/>
        </p:nvSpPr>
        <p:spPr>
          <a:xfrm>
            <a:off x="1217016" y="4380021"/>
            <a:ext cx="42312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MONTOS</a:t>
            </a:r>
            <a:endParaRPr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SEMESTRALES</a:t>
            </a:r>
            <a:endParaRPr>
              <a:solidFill>
                <a:srgbClr val="7F7F7F"/>
              </a:solidFill>
            </a:endParaRPr>
          </a:p>
        </p:txBody>
      </p:sp>
      <p:pic>
        <p:nvPicPr>
          <p:cNvPr id="20" name="Imagen 19">
            <a:extLst>
              <a:ext uri="{FF2B5EF4-FFF2-40B4-BE49-F238E27FC236}">
                <a16:creationId xmlns:a16="http://schemas.microsoft.com/office/drawing/2014/main" id="{4B85B77C-487A-724B-A143-7FB685DF96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456"/>
        </a:solidFill>
        <a:effectLst/>
      </p:bgPr>
    </p:bg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6"/>
          <p:cNvSpPr txBox="1"/>
          <p:nvPr/>
        </p:nvSpPr>
        <p:spPr>
          <a:xfrm>
            <a:off x="3733800" y="4305300"/>
            <a:ext cx="108204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III. UT WISI ENIM AD MINIM</a:t>
            </a:r>
            <a:endParaRPr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"/>
          <p:cNvSpPr txBox="1"/>
          <p:nvPr/>
        </p:nvSpPr>
        <p:spPr>
          <a:xfrm>
            <a:off x="1028700" y="116902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LOREM IPSUM DOLOR SIT AMET</a:t>
            </a:r>
            <a:endParaRPr sz="4000" b="1" dirty="0">
              <a:solidFill>
                <a:srgbClr val="072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p9"/>
          <p:cNvSpPr/>
          <p:nvPr/>
        </p:nvSpPr>
        <p:spPr>
          <a:xfrm>
            <a:off x="0" y="10025985"/>
            <a:ext cx="18288000" cy="281759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184" name="Google Shape;184;p9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p9"/>
          <p:cNvSpPr txBox="1"/>
          <p:nvPr/>
        </p:nvSpPr>
        <p:spPr>
          <a:xfrm>
            <a:off x="8946647" y="2856343"/>
            <a:ext cx="81768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ial"/>
              <a:buChar char="•"/>
            </a:pPr>
            <a:r>
              <a:rPr lang="en-US" sz="2400" b="0" i="0" u="none" strike="noStrike" cap="none">
                <a:solidFill>
                  <a:srgbClr val="434343"/>
                </a:solidFill>
                <a:latin typeface="Open Sans"/>
                <a:ea typeface="Open Sans"/>
                <a:cs typeface="Open Sans"/>
                <a:sym typeface="Open Sans"/>
              </a:rPr>
              <a:t>Lorem ipsum dolor sit amet, consectetuer adipiscing elit, sed diam nonummy nibh euismod tincid:</a:t>
            </a:r>
            <a:endParaRPr>
              <a:solidFill>
                <a:srgbClr val="434343"/>
              </a:solidFill>
            </a:endParaRPr>
          </a:p>
          <a:p>
            <a:pPr marL="0" marR="0" lvl="0" indent="0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86" name="Google Shape;186;p9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</a:t>
            </a:r>
            <a:r>
              <a:rPr lang="en-US" sz="9000" b="1" dirty="0">
                <a:solidFill>
                  <a:srgbClr val="40B5B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90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endParaRPr dirty="0">
              <a:solidFill>
                <a:srgbClr val="072456"/>
              </a:solidFill>
            </a:endParaRPr>
          </a:p>
        </p:txBody>
      </p:sp>
      <p:grpSp>
        <p:nvGrpSpPr>
          <p:cNvPr id="187" name="Google Shape;187;p9"/>
          <p:cNvGrpSpPr/>
          <p:nvPr/>
        </p:nvGrpSpPr>
        <p:grpSpPr>
          <a:xfrm>
            <a:off x="8628555" y="4509040"/>
            <a:ext cx="8761314" cy="661059"/>
            <a:chOff x="0" y="0"/>
            <a:chExt cx="14410359" cy="1113790"/>
          </a:xfrm>
        </p:grpSpPr>
        <p:sp>
          <p:nvSpPr>
            <p:cNvPr id="188" name="Google Shape;18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" name="Google Shape;190;p9"/>
          <p:cNvGrpSpPr/>
          <p:nvPr/>
        </p:nvGrpSpPr>
        <p:grpSpPr>
          <a:xfrm>
            <a:off x="8541612" y="4502245"/>
            <a:ext cx="1997645" cy="661059"/>
            <a:chOff x="0" y="0"/>
            <a:chExt cx="3285669" cy="1113790"/>
          </a:xfrm>
          <a:solidFill>
            <a:srgbClr val="072456"/>
          </a:solidFill>
        </p:grpSpPr>
        <p:sp>
          <p:nvSpPr>
            <p:cNvPr id="191" name="Google Shape;19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" name="Google Shape;193;p9"/>
          <p:cNvSpPr txBox="1"/>
          <p:nvPr/>
        </p:nvSpPr>
        <p:spPr>
          <a:xfrm>
            <a:off x="10591800" y="4689522"/>
            <a:ext cx="6521202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Sed diam nonummy nibh euismod tincidunt ut laoreet dolore</a:t>
            </a:r>
            <a:endParaRPr/>
          </a:p>
        </p:txBody>
      </p:sp>
      <p:grpSp>
        <p:nvGrpSpPr>
          <p:cNvPr id="194" name="Google Shape;194;p9"/>
          <p:cNvGrpSpPr/>
          <p:nvPr/>
        </p:nvGrpSpPr>
        <p:grpSpPr>
          <a:xfrm>
            <a:off x="8628555" y="5688427"/>
            <a:ext cx="8761314" cy="661059"/>
            <a:chOff x="0" y="0"/>
            <a:chExt cx="14410359" cy="1113790"/>
          </a:xfrm>
        </p:grpSpPr>
        <p:sp>
          <p:nvSpPr>
            <p:cNvPr id="195" name="Google Shape;19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" name="Google Shape;197;p9"/>
          <p:cNvGrpSpPr/>
          <p:nvPr/>
        </p:nvGrpSpPr>
        <p:grpSpPr>
          <a:xfrm>
            <a:off x="8541612" y="5681632"/>
            <a:ext cx="1997645" cy="661059"/>
            <a:chOff x="0" y="0"/>
            <a:chExt cx="3285669" cy="1113790"/>
          </a:xfrm>
          <a:solidFill>
            <a:srgbClr val="072456"/>
          </a:solidFill>
        </p:grpSpPr>
        <p:sp>
          <p:nvSpPr>
            <p:cNvPr id="198" name="Google Shape;198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0" name="Google Shape;200;p9"/>
          <p:cNvSpPr txBox="1"/>
          <p:nvPr/>
        </p:nvSpPr>
        <p:spPr>
          <a:xfrm>
            <a:off x="10667513" y="5755102"/>
            <a:ext cx="5756100" cy="5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 elit Lorem ipsum dolor sit amet, consectetuer adipiscing elit</a:t>
            </a:r>
            <a:endParaRPr sz="16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01" name="Google Shape;201;p9"/>
          <p:cNvGrpSpPr/>
          <p:nvPr/>
        </p:nvGrpSpPr>
        <p:grpSpPr>
          <a:xfrm>
            <a:off x="10151086" y="6545677"/>
            <a:ext cx="7238783" cy="546181"/>
            <a:chOff x="0" y="0"/>
            <a:chExt cx="14410359" cy="1113790"/>
          </a:xfrm>
        </p:grpSpPr>
        <p:sp>
          <p:nvSpPr>
            <p:cNvPr id="202" name="Google Shape;202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4" name="Google Shape;204;p9"/>
          <p:cNvGrpSpPr/>
          <p:nvPr/>
        </p:nvGrpSpPr>
        <p:grpSpPr>
          <a:xfrm>
            <a:off x="10212018" y="7272071"/>
            <a:ext cx="7238783" cy="546181"/>
            <a:chOff x="0" y="0"/>
            <a:chExt cx="14410359" cy="1113790"/>
          </a:xfrm>
        </p:grpSpPr>
        <p:sp>
          <p:nvSpPr>
            <p:cNvPr id="205" name="Google Shape;205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" name="Google Shape;207;p9"/>
          <p:cNvGrpSpPr/>
          <p:nvPr/>
        </p:nvGrpSpPr>
        <p:grpSpPr>
          <a:xfrm>
            <a:off x="8715498" y="8298277"/>
            <a:ext cx="8761314" cy="661059"/>
            <a:chOff x="0" y="0"/>
            <a:chExt cx="14410359" cy="1113790"/>
          </a:xfrm>
        </p:grpSpPr>
        <p:sp>
          <p:nvSpPr>
            <p:cNvPr id="208" name="Google Shape;208;p9"/>
            <p:cNvSpPr/>
            <p:nvPr/>
          </p:nvSpPr>
          <p:spPr>
            <a:xfrm>
              <a:off x="0" y="0"/>
              <a:ext cx="14410359" cy="1113790"/>
            </a:xfrm>
            <a:custGeom>
              <a:avLst/>
              <a:gdLst/>
              <a:ahLst/>
              <a:cxnLst/>
              <a:rect l="l" t="t" r="r" b="b"/>
              <a:pathLst>
                <a:path w="14410359" h="1113790" extrusionOk="0">
                  <a:moveTo>
                    <a:pt x="1385790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13857909" y="1113790"/>
                  </a:lnTo>
                  <a:lnTo>
                    <a:pt x="14410359" y="558800"/>
                  </a:lnTo>
                  <a:lnTo>
                    <a:pt x="13857909" y="0"/>
                  </a:ln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solidFill>
              <a:srgbClr val="191919">
                <a:alpha val="4313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" name="Google Shape;210;p9"/>
          <p:cNvGrpSpPr/>
          <p:nvPr/>
        </p:nvGrpSpPr>
        <p:grpSpPr>
          <a:xfrm>
            <a:off x="8628555" y="8291482"/>
            <a:ext cx="1997645" cy="661059"/>
            <a:chOff x="0" y="0"/>
            <a:chExt cx="3285669" cy="1113790"/>
          </a:xfrm>
          <a:solidFill>
            <a:srgbClr val="072456"/>
          </a:solidFill>
        </p:grpSpPr>
        <p:sp>
          <p:nvSpPr>
            <p:cNvPr id="211" name="Google Shape;211;p9"/>
            <p:cNvSpPr/>
            <p:nvPr/>
          </p:nvSpPr>
          <p:spPr>
            <a:xfrm>
              <a:off x="0" y="0"/>
              <a:ext cx="3285669" cy="1113790"/>
            </a:xfrm>
            <a:custGeom>
              <a:avLst/>
              <a:gdLst/>
              <a:ahLst/>
              <a:cxnLst/>
              <a:rect l="l" t="t" r="r" b="b"/>
              <a:pathLst>
                <a:path w="3285669" h="1113790" extrusionOk="0">
                  <a:moveTo>
                    <a:pt x="2733219" y="0"/>
                  </a:moveTo>
                  <a:lnTo>
                    <a:pt x="553720" y="0"/>
                  </a:lnTo>
                  <a:cubicBezTo>
                    <a:pt x="247650" y="0"/>
                    <a:pt x="0" y="247650"/>
                    <a:pt x="0" y="553720"/>
                  </a:cubicBezTo>
                  <a:cubicBezTo>
                    <a:pt x="0" y="859790"/>
                    <a:pt x="247650" y="1107440"/>
                    <a:pt x="553720" y="1107440"/>
                  </a:cubicBezTo>
                  <a:lnTo>
                    <a:pt x="2733219" y="1113790"/>
                  </a:lnTo>
                  <a:lnTo>
                    <a:pt x="3285669" y="558800"/>
                  </a:lnTo>
                  <a:lnTo>
                    <a:pt x="2733219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9"/>
            <p:cNvSpPr/>
            <p:nvPr/>
          </p:nvSpPr>
          <p:spPr>
            <a:xfrm>
              <a:off x="162990" y="172720"/>
              <a:ext cx="758600" cy="762000"/>
            </a:xfrm>
            <a:custGeom>
              <a:avLst/>
              <a:gdLst/>
              <a:ahLst/>
              <a:cxnLst/>
              <a:rect l="l" t="t" r="r" b="b"/>
              <a:pathLst>
                <a:path w="758600" h="762000" extrusionOk="0">
                  <a:moveTo>
                    <a:pt x="379300" y="0"/>
                  </a:moveTo>
                  <a:cubicBezTo>
                    <a:pt x="589055" y="938"/>
                    <a:pt x="758600" y="171243"/>
                    <a:pt x="758600" y="381000"/>
                  </a:cubicBezTo>
                  <a:cubicBezTo>
                    <a:pt x="758600" y="590757"/>
                    <a:pt x="589055" y="761062"/>
                    <a:pt x="379300" y="762000"/>
                  </a:cubicBezTo>
                  <a:cubicBezTo>
                    <a:pt x="169545" y="761062"/>
                    <a:pt x="0" y="590757"/>
                    <a:pt x="0" y="381000"/>
                  </a:cubicBezTo>
                  <a:cubicBezTo>
                    <a:pt x="0" y="171243"/>
                    <a:pt x="169545" y="938"/>
                    <a:pt x="379300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3" name="Google Shape;213;p9"/>
          <p:cNvSpPr txBox="1"/>
          <p:nvPr/>
        </p:nvSpPr>
        <p:spPr>
          <a:xfrm>
            <a:off x="8775264" y="4669520"/>
            <a:ext cx="1340346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DIRIGIDO A </a:t>
            </a:r>
            <a:endParaRPr/>
          </a:p>
        </p:txBody>
      </p:sp>
      <p:sp>
        <p:nvSpPr>
          <p:cNvPr id="214" name="Google Shape;214;p9"/>
          <p:cNvSpPr txBox="1"/>
          <p:nvPr/>
        </p:nvSpPr>
        <p:spPr>
          <a:xfrm>
            <a:off x="8925067" y="5848907"/>
            <a:ext cx="956667" cy="3013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b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ASUNTO</a:t>
            </a:r>
            <a:endParaRPr/>
          </a:p>
        </p:txBody>
      </p:sp>
      <p:sp>
        <p:nvSpPr>
          <p:cNvPr id="215" name="Google Shape;215;p9"/>
          <p:cNvSpPr txBox="1"/>
          <p:nvPr/>
        </p:nvSpPr>
        <p:spPr>
          <a:xfrm>
            <a:off x="8925067" y="8369242"/>
            <a:ext cx="1078111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NIBH EUISMOD</a:t>
            </a:r>
            <a:endParaRPr dirty="0"/>
          </a:p>
        </p:txBody>
      </p:sp>
      <p:sp>
        <p:nvSpPr>
          <p:cNvPr id="216" name="Google Shape;216;p9"/>
          <p:cNvSpPr txBox="1"/>
          <p:nvPr/>
        </p:nvSpPr>
        <p:spPr>
          <a:xfrm>
            <a:off x="10667513" y="6675581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elit.</a:t>
            </a:r>
            <a:endParaRPr/>
          </a:p>
        </p:txBody>
      </p:sp>
      <p:sp>
        <p:nvSpPr>
          <p:cNvPr id="217" name="Google Shape;217;p9"/>
          <p:cNvSpPr txBox="1"/>
          <p:nvPr/>
        </p:nvSpPr>
        <p:spPr>
          <a:xfrm>
            <a:off x="10667513" y="7404468"/>
            <a:ext cx="7238784" cy="256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 amet.</a:t>
            </a:r>
            <a:endParaRPr/>
          </a:p>
        </p:txBody>
      </p:sp>
      <p:sp>
        <p:nvSpPr>
          <p:cNvPr id="218" name="Google Shape;218;p9"/>
          <p:cNvSpPr txBox="1"/>
          <p:nvPr/>
        </p:nvSpPr>
        <p:spPr>
          <a:xfrm>
            <a:off x="10805064" y="8478759"/>
            <a:ext cx="7238784" cy="257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125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El texto del correo debe señalar una breve descripción de lo enviado.</a:t>
            </a:r>
            <a:endParaRPr/>
          </a:p>
        </p:txBody>
      </p:sp>
      <p:pic>
        <p:nvPicPr>
          <p:cNvPr id="40" name="Imagen 39">
            <a:extLst>
              <a:ext uri="{FF2B5EF4-FFF2-40B4-BE49-F238E27FC236}">
                <a16:creationId xmlns:a16="http://schemas.microsoft.com/office/drawing/2014/main" id="{05608943-EC52-7D4A-8F71-BEF7FD417F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11"/>
          <p:cNvSpPr txBox="1"/>
          <p:nvPr/>
        </p:nvSpPr>
        <p:spPr>
          <a:xfrm>
            <a:off x="1579500" y="6720480"/>
            <a:ext cx="3200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rgbClr val="434343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</a:t>
            </a:r>
            <a:endParaRPr sz="2200">
              <a:solidFill>
                <a:srgbClr val="434343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1"/>
          <p:cNvSpPr txBox="1"/>
          <p:nvPr/>
        </p:nvSpPr>
        <p:spPr>
          <a:xfrm>
            <a:off x="9867900" y="5524500"/>
            <a:ext cx="73914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2" name="Google Shape;232;p11"/>
          <p:cNvSpPr txBox="1"/>
          <p:nvPr/>
        </p:nvSpPr>
        <p:spPr>
          <a:xfrm>
            <a:off x="9867900" y="3469292"/>
            <a:ext cx="7066800" cy="176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 Ut wisi enim ad minim veniam, quis nostrud.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" name="Google Shape;233;p11"/>
          <p:cNvSpPr txBox="1"/>
          <p:nvPr/>
        </p:nvSpPr>
        <p:spPr>
          <a:xfrm>
            <a:off x="9867900" y="7313667"/>
            <a:ext cx="6756900" cy="128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39954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sp>
        <p:nvSpPr>
          <p:cNvPr id="234" name="Google Shape;234;p11"/>
          <p:cNvSpPr txBox="1"/>
          <p:nvPr/>
        </p:nvSpPr>
        <p:spPr>
          <a:xfrm>
            <a:off x="1217017" y="3775362"/>
            <a:ext cx="4089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dirty="0">
              <a:solidFill>
                <a:srgbClr val="072456"/>
              </a:solidFill>
            </a:endParaRPr>
          </a:p>
        </p:txBody>
      </p:sp>
      <p:sp>
        <p:nvSpPr>
          <p:cNvPr id="235" name="Google Shape;235;p11"/>
          <p:cNvSpPr txBox="1"/>
          <p:nvPr/>
        </p:nvSpPr>
        <p:spPr>
          <a:xfrm>
            <a:off x="1028700" y="1169028"/>
            <a:ext cx="151236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72456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 dirty="0">
              <a:solidFill>
                <a:srgbClr val="072456"/>
              </a:solidFill>
            </a:endParaRPr>
          </a:p>
        </p:txBody>
      </p:sp>
      <p:sp>
        <p:nvSpPr>
          <p:cNvPr id="236" name="Google Shape;236;p11"/>
          <p:cNvSpPr/>
          <p:nvPr/>
        </p:nvSpPr>
        <p:spPr>
          <a:xfrm rot="5400000">
            <a:off x="8708655" y="3665522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237" name="Google Shape;237;p11"/>
          <p:cNvSpPr/>
          <p:nvPr/>
        </p:nvSpPr>
        <p:spPr>
          <a:xfrm rot="5400000">
            <a:off x="8708655" y="5752487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238" name="Google Shape;238;p11"/>
          <p:cNvSpPr/>
          <p:nvPr/>
        </p:nvSpPr>
        <p:spPr>
          <a:xfrm rot="5400000">
            <a:off x="8708655" y="7695588"/>
            <a:ext cx="870692" cy="798196"/>
          </a:xfrm>
          <a:custGeom>
            <a:avLst/>
            <a:gdLst/>
            <a:ahLst/>
            <a:cxnLst/>
            <a:rect l="l" t="t" r="r" b="b"/>
            <a:pathLst>
              <a:path w="3568505" h="3205480" extrusionOk="0">
                <a:moveTo>
                  <a:pt x="2778565" y="3205480"/>
                </a:moveTo>
                <a:lnTo>
                  <a:pt x="0" y="3205480"/>
                </a:lnTo>
                <a:lnTo>
                  <a:pt x="791210" y="1602740"/>
                </a:lnTo>
                <a:lnTo>
                  <a:pt x="0" y="0"/>
                </a:lnTo>
                <a:lnTo>
                  <a:pt x="2778565" y="0"/>
                </a:lnTo>
                <a:lnTo>
                  <a:pt x="3568505" y="1602740"/>
                </a:lnTo>
                <a:lnTo>
                  <a:pt x="2778565" y="3205480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239" name="Google Shape;239;p11"/>
          <p:cNvSpPr/>
          <p:nvPr/>
        </p:nvSpPr>
        <p:spPr>
          <a:xfrm>
            <a:off x="0" y="0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F49199DC-8E5B-AB4D-9BDA-DB68256A03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  <p:sp>
        <p:nvSpPr>
          <p:cNvPr id="16" name="Google Shape;183;p9">
            <a:extLst>
              <a:ext uri="{FF2B5EF4-FFF2-40B4-BE49-F238E27FC236}">
                <a16:creationId xmlns:a16="http://schemas.microsoft.com/office/drawing/2014/main" id="{E479D567-9C33-D24C-A301-EB04F22243D6}"/>
              </a:ext>
            </a:extLst>
          </p:cNvPr>
          <p:cNvSpPr/>
          <p:nvPr/>
        </p:nvSpPr>
        <p:spPr>
          <a:xfrm>
            <a:off x="0" y="10025985"/>
            <a:ext cx="18288000" cy="281759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12"/>
          <p:cNvSpPr txBox="1"/>
          <p:nvPr/>
        </p:nvSpPr>
        <p:spPr>
          <a:xfrm>
            <a:off x="1028700" y="1169028"/>
            <a:ext cx="151236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dirty="0">
                <a:solidFill>
                  <a:srgbClr val="072456"/>
                </a:solidFill>
                <a:latin typeface="Montserrat"/>
                <a:ea typeface="Montserrat"/>
                <a:cs typeface="Montserrat"/>
                <a:sym typeface="Montserrat"/>
              </a:rPr>
              <a:t>Paso a paso</a:t>
            </a:r>
            <a:endParaRPr dirty="0">
              <a:solidFill>
                <a:srgbClr val="072456"/>
              </a:solidFill>
            </a:endParaRPr>
          </a:p>
        </p:txBody>
      </p:sp>
      <p:sp>
        <p:nvSpPr>
          <p:cNvPr id="247" name="Google Shape;247;p12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9" name="Google Shape;249;p12"/>
          <p:cNvSpPr txBox="1"/>
          <p:nvPr/>
        </p:nvSpPr>
        <p:spPr>
          <a:xfrm>
            <a:off x="1770291" y="3711516"/>
            <a:ext cx="3507300" cy="1938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8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PASO </a:t>
            </a:r>
            <a:r>
              <a:rPr lang="en-US" sz="90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endParaRPr dirty="0">
              <a:solidFill>
                <a:srgbClr val="072456"/>
              </a:solidFill>
            </a:endParaRPr>
          </a:p>
        </p:txBody>
      </p:sp>
      <p:sp>
        <p:nvSpPr>
          <p:cNvPr id="250" name="Google Shape;250;p12"/>
          <p:cNvSpPr txBox="1"/>
          <p:nvPr/>
        </p:nvSpPr>
        <p:spPr>
          <a:xfrm>
            <a:off x="9010831" y="3782924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elit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, sed diam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nonummy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nibh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euismod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tincidunt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laoreet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dolore magna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aliquam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erat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2400" b="0" i="0" u="none" strike="noStrike" cap="none" dirty="0" err="1">
                <a:latin typeface="Calibri"/>
                <a:ea typeface="Calibri"/>
                <a:cs typeface="Calibri"/>
                <a:sym typeface="Calibri"/>
              </a:rPr>
              <a:t>volutpat</a:t>
            </a:r>
            <a:r>
              <a:rPr lang="en-US" sz="2400" b="0" i="0" u="none" strike="noStrike" cap="none" dirty="0">
                <a:latin typeface="Calibri"/>
                <a:ea typeface="Calibri"/>
                <a:cs typeface="Calibri"/>
                <a:sym typeface="Calibri"/>
              </a:rPr>
              <a:t>.</a:t>
            </a:r>
            <a:endParaRPr dirty="0"/>
          </a:p>
        </p:txBody>
      </p:sp>
      <p:sp>
        <p:nvSpPr>
          <p:cNvPr id="251" name="Google Shape;251;p12"/>
          <p:cNvSpPr txBox="1"/>
          <p:nvPr/>
        </p:nvSpPr>
        <p:spPr>
          <a:xfrm>
            <a:off x="9010831" y="5520225"/>
            <a:ext cx="8133600" cy="88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laoreet dolore magna aliquam erat volutpat. </a:t>
            </a:r>
            <a:endParaRPr/>
          </a:p>
        </p:txBody>
      </p:sp>
      <p:sp>
        <p:nvSpPr>
          <p:cNvPr id="252" name="Google Shape;252;p12"/>
          <p:cNvSpPr txBox="1"/>
          <p:nvPr/>
        </p:nvSpPr>
        <p:spPr>
          <a:xfrm>
            <a:off x="8991600" y="6896100"/>
            <a:ext cx="8133600" cy="140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518160" marR="0" lvl="1" indent="-259079" algn="l" rtl="0">
              <a:lnSpc>
                <a:spcPct val="139958"/>
              </a:lnSpc>
              <a:spcBef>
                <a:spcPts val="0"/>
              </a:spcBef>
              <a:spcAft>
                <a:spcPts val="0"/>
              </a:spcAft>
              <a:buSzPts val="2400"/>
              <a:buFont typeface="Arial"/>
              <a:buChar char="•"/>
            </a:pPr>
            <a:r>
              <a:rPr lang="en-US" sz="2400" b="0" i="0" u="none" strike="noStrike" cap="none">
                <a:latin typeface="Calibri"/>
                <a:ea typeface="Calibri"/>
                <a:cs typeface="Calibri"/>
                <a:sym typeface="Calibri"/>
              </a:rPr>
              <a:t>Lorem ipsum dolor sit amet, consectetuer adipiscing elit, sed diam nonummy nibh euismod tincidunt ut laoreet dolore magna aliquam erat volutpat.</a:t>
            </a:r>
            <a:endParaRPr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A4E207EB-B5AA-C148-B7B0-F18BA8F301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  <p:sp>
        <p:nvSpPr>
          <p:cNvPr id="12" name="Google Shape;183;p9">
            <a:extLst>
              <a:ext uri="{FF2B5EF4-FFF2-40B4-BE49-F238E27FC236}">
                <a16:creationId xmlns:a16="http://schemas.microsoft.com/office/drawing/2014/main" id="{AAE4DA60-28F6-D447-BA29-884ACF8A3406}"/>
              </a:ext>
            </a:extLst>
          </p:cNvPr>
          <p:cNvSpPr/>
          <p:nvPr/>
        </p:nvSpPr>
        <p:spPr>
          <a:xfrm>
            <a:off x="0" y="10025985"/>
            <a:ext cx="18288000" cy="281759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761160A7-C45A-4540-9551-0B3B065D38E0}"/>
              </a:ext>
            </a:extLst>
          </p:cNvPr>
          <p:cNvSpPr/>
          <p:nvPr/>
        </p:nvSpPr>
        <p:spPr>
          <a:xfrm>
            <a:off x="0" y="0"/>
            <a:ext cx="18288000" cy="8793294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ABE0F26D-7A98-4B45-8586-31E8A7B24D5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9698500" y="3168888"/>
            <a:ext cx="5906127" cy="2547144"/>
          </a:xfrm>
          <a:prstGeom prst="rect">
            <a:avLst/>
          </a:prstGeom>
        </p:spPr>
      </p:pic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893445" y="3387090"/>
            <a:ext cx="8250555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CAE8FA4-3BE1-EA43-8950-4DC04C88B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7570" y="9070712"/>
            <a:ext cx="1277654" cy="109272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174FC57B-ACF3-D446-BCCB-191D30DE08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28314" y="9070712"/>
            <a:ext cx="1577010" cy="109272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11E1506-87C5-B14C-8945-7A6F8B5E043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3808" y="8703856"/>
            <a:ext cx="2566298" cy="1557641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078441F5-8123-7545-A612-D8C26623BA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22503" y="9159876"/>
            <a:ext cx="3213100" cy="91440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3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9" name="Google Shape;259;p13"/>
          <p:cNvSpPr txBox="1"/>
          <p:nvPr/>
        </p:nvSpPr>
        <p:spPr>
          <a:xfrm>
            <a:off x="762497" y="4232617"/>
            <a:ext cx="7162200" cy="46535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latin typeface="Calibri Light" panose="020F0302020204030204" pitchFamily="34" charset="0"/>
              <a:ea typeface="Calibri"/>
              <a:cs typeface="Calibri Light" panose="020F0302020204030204" pitchFamily="34" charset="0"/>
              <a:sym typeface="Calibri"/>
            </a:endParaRPr>
          </a:p>
          <a:p>
            <a:pPr marL="0" marR="0" lvl="0" indent="0" algn="l" rtl="0">
              <a:lnSpc>
                <a:spcPct val="126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60" name="Google Shape;260;p13"/>
          <p:cNvSpPr txBox="1"/>
          <p:nvPr/>
        </p:nvSpPr>
        <p:spPr>
          <a:xfrm>
            <a:off x="762497" y="1893863"/>
            <a:ext cx="7162200" cy="137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3"/>
          <p:cNvSpPr txBox="1"/>
          <p:nvPr/>
        </p:nvSpPr>
        <p:spPr>
          <a:xfrm>
            <a:off x="10925422" y="5005706"/>
            <a:ext cx="5955810" cy="15142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32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40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0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endParaRPr sz="4000" b="1" dirty="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A53974-AEE3-0B4C-B51A-F1F8EA40A55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1817351" y="3087766"/>
            <a:ext cx="3797300" cy="163766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456"/>
        </a:solidFill>
        <a:effectLst/>
      </p:bgPr>
    </p:bg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4"/>
          <p:cNvSpPr txBox="1"/>
          <p:nvPr/>
        </p:nvSpPr>
        <p:spPr>
          <a:xfrm>
            <a:off x="1620900" y="4515025"/>
            <a:ext cx="1286220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V. RESPUESTAS AL DIRECTORIO</a:t>
            </a:r>
            <a:endParaRPr b="1"/>
          </a:p>
          <a:p>
            <a:pPr marL="0" marR="0" lvl="0" indent="0" algn="r" rtl="0">
              <a:spcBef>
                <a:spcPts val="1320"/>
              </a:spcBef>
              <a:spcAft>
                <a:spcPts val="0"/>
              </a:spcAft>
              <a:buClr>
                <a:schemeClr val="dk1"/>
              </a:buClr>
              <a:buSzPts val="6600"/>
              <a:buFont typeface="Arial"/>
              <a:buNone/>
            </a:pPr>
            <a:endParaRPr sz="66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93;gdffd5f6450_0_23">
            <a:extLst>
              <a:ext uri="{FF2B5EF4-FFF2-40B4-BE49-F238E27FC236}">
                <a16:creationId xmlns:a16="http://schemas.microsoft.com/office/drawing/2014/main" id="{053602E7-CDD2-C740-BD56-6DFEA4B317C3}"/>
              </a:ext>
            </a:extLst>
          </p:cNvPr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3283420" y="9733"/>
            <a:ext cx="5004580" cy="10318532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8" name="Google Shape;120;p3">
            <a:extLst>
              <a:ext uri="{FF2B5EF4-FFF2-40B4-BE49-F238E27FC236}">
                <a16:creationId xmlns:a16="http://schemas.microsoft.com/office/drawing/2014/main" id="{6953624E-45FC-7C44-8198-95CEFF0750C5}"/>
              </a:ext>
            </a:extLst>
          </p:cNvPr>
          <p:cNvSpPr txBox="1"/>
          <p:nvPr/>
        </p:nvSpPr>
        <p:spPr>
          <a:xfrm>
            <a:off x="13860749" y="999746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399F55EB-438D-C243-8325-24DC1475FF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0535" y="8313892"/>
            <a:ext cx="4407662" cy="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094365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5"/>
          <p:cNvSpPr txBox="1"/>
          <p:nvPr/>
        </p:nvSpPr>
        <p:spPr>
          <a:xfrm>
            <a:off x="1028700" y="116902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LOREM IPSUM</a:t>
            </a:r>
            <a:endParaRPr sz="4000" b="1" dirty="0">
              <a:solidFill>
                <a:srgbClr val="072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3" name="Google Shape;273;p15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274" name="Google Shape;274;p15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p15"/>
          <p:cNvSpPr txBox="1"/>
          <p:nvPr/>
        </p:nvSpPr>
        <p:spPr>
          <a:xfrm>
            <a:off x="12723222" y="4020115"/>
            <a:ext cx="2005652" cy="19081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Firmas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s-E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 1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endParaRPr lang="es-ES" dirty="0">
              <a:ea typeface="Calibri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AutoNum type="arabicPeriod"/>
            </a:pP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r>
              <a:rPr lang="en-US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corresponsable</a:t>
            </a:r>
            <a:endParaRPr dirty="0"/>
          </a:p>
        </p:txBody>
      </p:sp>
      <p:sp>
        <p:nvSpPr>
          <p:cNvPr id="277" name="Google Shape;277;p15"/>
          <p:cNvSpPr/>
          <p:nvPr/>
        </p:nvSpPr>
        <p:spPr>
          <a:xfrm>
            <a:off x="11825625" y="2125675"/>
            <a:ext cx="417600" cy="68832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03A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8" name="Rectángulo redondeado 7">
            <a:extLst>
              <a:ext uri="{FF2B5EF4-FFF2-40B4-BE49-F238E27FC236}">
                <a16:creationId xmlns:a16="http://schemas.microsoft.com/office/drawing/2014/main" id="{E822C418-BDB6-C04D-8163-ACF20794799B}"/>
              </a:ext>
            </a:extLst>
          </p:cNvPr>
          <p:cNvSpPr/>
          <p:nvPr/>
        </p:nvSpPr>
        <p:spPr>
          <a:xfrm>
            <a:off x="5123145" y="2044399"/>
            <a:ext cx="4679692" cy="5925764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86AEBD72-0944-F445-ACB9-E4A6F1A8259C}"/>
              </a:ext>
            </a:extLst>
          </p:cNvPr>
          <p:cNvSpPr/>
          <p:nvPr/>
        </p:nvSpPr>
        <p:spPr>
          <a:xfrm>
            <a:off x="5964862" y="2554703"/>
            <a:ext cx="4679692" cy="5925764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D044A1BD-A618-1B49-AFFF-D9B4C0DFC796}"/>
              </a:ext>
            </a:extLst>
          </p:cNvPr>
          <p:cNvCxnSpPr>
            <a:cxnSpLocks/>
          </p:cNvCxnSpPr>
          <p:nvPr/>
        </p:nvCxnSpPr>
        <p:spPr>
          <a:xfrm>
            <a:off x="6642177" y="402011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Conector recto 10">
            <a:extLst>
              <a:ext uri="{FF2B5EF4-FFF2-40B4-BE49-F238E27FC236}">
                <a16:creationId xmlns:a16="http://schemas.microsoft.com/office/drawing/2014/main" id="{0EAC5759-1E48-8B42-8637-07F1824B3684}"/>
              </a:ext>
            </a:extLst>
          </p:cNvPr>
          <p:cNvCxnSpPr>
            <a:cxnSpLocks/>
          </p:cNvCxnSpPr>
          <p:nvPr/>
        </p:nvCxnSpPr>
        <p:spPr>
          <a:xfrm>
            <a:off x="6633466" y="4897485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494277D1-FA98-D64C-AE9F-DCFEFB9A754E}"/>
              </a:ext>
            </a:extLst>
          </p:cNvPr>
          <p:cNvCxnSpPr>
            <a:cxnSpLocks/>
          </p:cNvCxnSpPr>
          <p:nvPr/>
        </p:nvCxnSpPr>
        <p:spPr>
          <a:xfrm>
            <a:off x="6633466" y="5714782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A9408C3B-80CC-3940-A732-58A39E1E5C66}"/>
              </a:ext>
            </a:extLst>
          </p:cNvPr>
          <p:cNvCxnSpPr>
            <a:cxnSpLocks/>
          </p:cNvCxnSpPr>
          <p:nvPr/>
        </p:nvCxnSpPr>
        <p:spPr>
          <a:xfrm>
            <a:off x="6624168" y="6559750"/>
            <a:ext cx="3289630" cy="2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Imagen 13">
            <a:extLst>
              <a:ext uri="{FF2B5EF4-FFF2-40B4-BE49-F238E27FC236}">
                <a16:creationId xmlns:a16="http://schemas.microsoft.com/office/drawing/2014/main" id="{6B532C82-0E1C-3A42-AACB-E7165A771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6"/>
          <p:cNvSpPr txBox="1"/>
          <p:nvPr/>
        </p:nvSpPr>
        <p:spPr>
          <a:xfrm>
            <a:off x="1028700" y="116902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DOCUMENTOS</a:t>
            </a:r>
            <a:r>
              <a:rPr lang="en-US" sz="4000" b="1" cap="none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 RELEVANTES</a:t>
            </a:r>
            <a:endParaRPr sz="4000" b="1" dirty="0">
              <a:solidFill>
                <a:srgbClr val="07245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3" name="Google Shape;283;p16"/>
          <p:cNvSpPr/>
          <p:nvPr/>
        </p:nvSpPr>
        <p:spPr>
          <a:xfrm>
            <a:off x="0" y="10012037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284" name="Google Shape;284;p16"/>
          <p:cNvSpPr/>
          <p:nvPr/>
        </p:nvSpPr>
        <p:spPr>
          <a:xfrm>
            <a:off x="0" y="0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5" name="Google Shape;285;p16"/>
          <p:cNvSpPr txBox="1"/>
          <p:nvPr/>
        </p:nvSpPr>
        <p:spPr>
          <a:xfrm>
            <a:off x="9437238" y="4574428"/>
            <a:ext cx="2819400" cy="123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Firma</a:t>
            </a:r>
            <a:r>
              <a:rPr lang="en-US" sz="32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dirty="0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Responsable</a:t>
            </a:r>
            <a:r>
              <a:rPr lang="en-US"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a cargo</a:t>
            </a:r>
            <a:endParaRPr dirty="0"/>
          </a:p>
        </p:txBody>
      </p:sp>
      <p:sp>
        <p:nvSpPr>
          <p:cNvPr id="287" name="Google Shape;287;p16"/>
          <p:cNvSpPr/>
          <p:nvPr/>
        </p:nvSpPr>
        <p:spPr>
          <a:xfrm>
            <a:off x="8880738" y="3671159"/>
            <a:ext cx="417600" cy="24669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03A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2060"/>
              </a:solidFill>
            </a:endParaRPr>
          </a:p>
        </p:txBody>
      </p:sp>
      <p:sp>
        <p:nvSpPr>
          <p:cNvPr id="2" name="Rectángulo redondeado 1">
            <a:extLst>
              <a:ext uri="{FF2B5EF4-FFF2-40B4-BE49-F238E27FC236}">
                <a16:creationId xmlns:a16="http://schemas.microsoft.com/office/drawing/2014/main" id="{FB1A0C58-F832-5746-A6AD-797E86A1850B}"/>
              </a:ext>
            </a:extLst>
          </p:cNvPr>
          <p:cNvSpPr/>
          <p:nvPr/>
        </p:nvSpPr>
        <p:spPr>
          <a:xfrm>
            <a:off x="526382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9" name="Rectángulo redondeado 8">
            <a:extLst>
              <a:ext uri="{FF2B5EF4-FFF2-40B4-BE49-F238E27FC236}">
                <a16:creationId xmlns:a16="http://schemas.microsoft.com/office/drawing/2014/main" id="{41EBE04C-BDD3-4447-A3BF-56308734C9A8}"/>
              </a:ext>
            </a:extLst>
          </p:cNvPr>
          <p:cNvSpPr/>
          <p:nvPr/>
        </p:nvSpPr>
        <p:spPr>
          <a:xfrm>
            <a:off x="568350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4" name="Conector recto 3">
            <a:extLst>
              <a:ext uri="{FF2B5EF4-FFF2-40B4-BE49-F238E27FC236}">
                <a16:creationId xmlns:a16="http://schemas.microsoft.com/office/drawing/2014/main" id="{BA11CC4C-D57F-A242-AEFF-08A2F7C8A7B9}"/>
              </a:ext>
            </a:extLst>
          </p:cNvPr>
          <p:cNvCxnSpPr/>
          <p:nvPr/>
        </p:nvCxnSpPr>
        <p:spPr>
          <a:xfrm>
            <a:off x="612195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Conector recto 11">
            <a:extLst>
              <a:ext uri="{FF2B5EF4-FFF2-40B4-BE49-F238E27FC236}">
                <a16:creationId xmlns:a16="http://schemas.microsoft.com/office/drawing/2014/main" id="{E86105D2-3C85-9F43-BE17-7EB4E3B6B5CD}"/>
              </a:ext>
            </a:extLst>
          </p:cNvPr>
          <p:cNvCxnSpPr/>
          <p:nvPr/>
        </p:nvCxnSpPr>
        <p:spPr>
          <a:xfrm>
            <a:off x="612195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3C42AF8E-2DEE-704A-A90F-3ACABA6E992F}"/>
              </a:ext>
            </a:extLst>
          </p:cNvPr>
          <p:cNvCxnSpPr/>
          <p:nvPr/>
        </p:nvCxnSpPr>
        <p:spPr>
          <a:xfrm>
            <a:off x="612195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2E25BE9B-DF42-2441-B461-BAF44B94F853}"/>
              </a:ext>
            </a:extLst>
          </p:cNvPr>
          <p:cNvCxnSpPr/>
          <p:nvPr/>
        </p:nvCxnSpPr>
        <p:spPr>
          <a:xfrm>
            <a:off x="612195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ángulo redondeado 14">
            <a:extLst>
              <a:ext uri="{FF2B5EF4-FFF2-40B4-BE49-F238E27FC236}">
                <a16:creationId xmlns:a16="http://schemas.microsoft.com/office/drawing/2014/main" id="{B143BBE5-07C2-D047-A2F1-026083CE22B6}"/>
              </a:ext>
            </a:extLst>
          </p:cNvPr>
          <p:cNvSpPr/>
          <p:nvPr/>
        </p:nvSpPr>
        <p:spPr>
          <a:xfrm>
            <a:off x="1240462" y="3127573"/>
            <a:ext cx="2377440" cy="3010486"/>
          </a:xfrm>
          <a:prstGeom prst="round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16" name="Rectángulo redondeado 15">
            <a:extLst>
              <a:ext uri="{FF2B5EF4-FFF2-40B4-BE49-F238E27FC236}">
                <a16:creationId xmlns:a16="http://schemas.microsoft.com/office/drawing/2014/main" id="{969411FF-E362-224A-8421-E19DB8A7E7DC}"/>
              </a:ext>
            </a:extLst>
          </p:cNvPr>
          <p:cNvSpPr/>
          <p:nvPr/>
        </p:nvSpPr>
        <p:spPr>
          <a:xfrm>
            <a:off x="1660148" y="3427978"/>
            <a:ext cx="2377440" cy="3010486"/>
          </a:xfrm>
          <a:prstGeom prst="roundRect">
            <a:avLst/>
          </a:prstGeom>
          <a:solidFill>
            <a:schemeClr val="lt1"/>
          </a:solidFill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6B5F3BC-07E0-464E-B011-47EB587B7996}"/>
              </a:ext>
            </a:extLst>
          </p:cNvPr>
          <p:cNvCxnSpPr/>
          <p:nvPr/>
        </p:nvCxnSpPr>
        <p:spPr>
          <a:xfrm>
            <a:off x="2098591" y="419671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Conector recto 17">
            <a:extLst>
              <a:ext uri="{FF2B5EF4-FFF2-40B4-BE49-F238E27FC236}">
                <a16:creationId xmlns:a16="http://schemas.microsoft.com/office/drawing/2014/main" id="{F05971EC-58B3-A441-AB37-3C0A23C45E22}"/>
              </a:ext>
            </a:extLst>
          </p:cNvPr>
          <p:cNvCxnSpPr/>
          <p:nvPr/>
        </p:nvCxnSpPr>
        <p:spPr>
          <a:xfrm>
            <a:off x="2098591" y="4670557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Conector recto 18">
            <a:extLst>
              <a:ext uri="{FF2B5EF4-FFF2-40B4-BE49-F238E27FC236}">
                <a16:creationId xmlns:a16="http://schemas.microsoft.com/office/drawing/2014/main" id="{0324E78D-1CE6-6347-8A0A-E6A49464CD20}"/>
              </a:ext>
            </a:extLst>
          </p:cNvPr>
          <p:cNvCxnSpPr/>
          <p:nvPr/>
        </p:nvCxnSpPr>
        <p:spPr>
          <a:xfrm>
            <a:off x="2098591" y="5104311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cto 19">
            <a:extLst>
              <a:ext uri="{FF2B5EF4-FFF2-40B4-BE49-F238E27FC236}">
                <a16:creationId xmlns:a16="http://schemas.microsoft.com/office/drawing/2014/main" id="{C6DEE8B7-22CF-7C47-9532-D21B0B46D65F}"/>
              </a:ext>
            </a:extLst>
          </p:cNvPr>
          <p:cNvCxnSpPr/>
          <p:nvPr/>
        </p:nvCxnSpPr>
        <p:spPr>
          <a:xfrm>
            <a:off x="2098591" y="5532789"/>
            <a:ext cx="1519311" cy="0"/>
          </a:xfrm>
          <a:prstGeom prst="line">
            <a:avLst/>
          </a:prstGeom>
          <a:ln w="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2" name="Imagen 21">
            <a:extLst>
              <a:ext uri="{FF2B5EF4-FFF2-40B4-BE49-F238E27FC236}">
                <a16:creationId xmlns:a16="http://schemas.microsoft.com/office/drawing/2014/main" id="{AE86DD64-F28F-A341-8E6C-66FC2FFB27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7"/>
          <p:cNvSpPr txBox="1"/>
          <p:nvPr/>
        </p:nvSpPr>
        <p:spPr>
          <a:xfrm>
            <a:off x="1028700" y="2134746"/>
            <a:ext cx="11149800" cy="6900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lvl="0"/>
            <a:r>
              <a:rPr lang="en-US" sz="2400" b="1" dirty="0">
                <a:solidFill>
                  <a:srgbClr val="7F7F7F"/>
                </a:solidFill>
                <a:latin typeface="Calibri" panose="020F0502020204030204" pitchFamily="34" charset="0"/>
                <a:ea typeface="Calibri"/>
                <a:cs typeface="Calibri" panose="020F0502020204030204" pitchFamily="34" charset="0"/>
                <a:sym typeface="Calibri"/>
              </a:rPr>
              <a:t>Lorem ipsum dolor sit:</a:t>
            </a:r>
            <a:endParaRPr b="1" dirty="0">
              <a:solidFill>
                <a:srgbClr val="7F7F7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26000"/>
              </a:lnSpc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sit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amet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2400" b="1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Acciones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para </a:t>
            </a:r>
            <a:r>
              <a:rPr lang="en-US" sz="2400" b="1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disminuir</a:t>
            </a:r>
            <a:r>
              <a:rPr lang="en-US" sz="24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los INI</a:t>
            </a:r>
            <a:r>
              <a:rPr lang="en-US" sz="2000" b="1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: </a:t>
            </a:r>
            <a:endParaRPr dirty="0">
              <a:solidFill>
                <a:srgbClr val="7F7F7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quis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nostrud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Consectetuer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adipiscing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elit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, sed diam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nonummy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nibh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dirty="0"/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</a:p>
          <a:p>
            <a:pPr marL="285750" lvl="0" indent="-285750">
              <a:buClr>
                <a:srgbClr val="F7AA11"/>
              </a:buClr>
              <a:buSzPts val="2000"/>
              <a:buFont typeface="Arial"/>
              <a:buChar char="•"/>
            </a:pP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Euismod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tincidunt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ut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laoreet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dolore magna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aliquam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erat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volutpat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 Ut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wisi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enim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 ad minim </a:t>
            </a:r>
            <a:r>
              <a:rPr lang="en-US" sz="2000" dirty="0" err="1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veniam</a:t>
            </a:r>
            <a:r>
              <a:rPr lang="en-US" sz="2000" dirty="0"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.</a:t>
            </a:r>
            <a:endParaRPr lang="en-US" sz="20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dirty="0"/>
          </a:p>
        </p:txBody>
      </p:sp>
      <p:sp>
        <p:nvSpPr>
          <p:cNvPr id="293" name="Google Shape;293;p17"/>
          <p:cNvSpPr txBox="1"/>
          <p:nvPr/>
        </p:nvSpPr>
        <p:spPr>
          <a:xfrm>
            <a:off x="1028700" y="1169028"/>
            <a:ext cx="9334500" cy="7448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1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cap="none" dirty="0">
                <a:solidFill>
                  <a:srgbClr val="072456"/>
                </a:solidFill>
                <a:latin typeface="Open Sans"/>
                <a:ea typeface="Open Sans"/>
                <a:cs typeface="Open Sans"/>
                <a:sym typeface="Open Sans"/>
              </a:rPr>
              <a:t>CUENTAS VIGENTES</a:t>
            </a:r>
            <a:endParaRPr sz="4000" dirty="0">
              <a:solidFill>
                <a:srgbClr val="072456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94" name="Google Shape;294;p17"/>
          <p:cNvSpPr/>
          <p:nvPr/>
        </p:nvSpPr>
        <p:spPr>
          <a:xfrm>
            <a:off x="0" y="10012036"/>
            <a:ext cx="18274584" cy="274964"/>
          </a:xfrm>
          <a:custGeom>
            <a:avLst/>
            <a:gdLst/>
            <a:ahLst/>
            <a:cxnLst/>
            <a:rect l="l" t="t" r="r" b="b"/>
            <a:pathLst>
              <a:path w="5112821" h="422254" extrusionOk="0">
                <a:moveTo>
                  <a:pt x="0" y="0"/>
                </a:moveTo>
                <a:lnTo>
                  <a:pt x="5112821" y="0"/>
                </a:lnTo>
                <a:lnTo>
                  <a:pt x="5112821" y="422254"/>
                </a:lnTo>
                <a:lnTo>
                  <a:pt x="0" y="422254"/>
                </a:lnTo>
                <a:close/>
              </a:path>
            </a:pathLst>
          </a:custGeom>
          <a:solidFill>
            <a:srgbClr val="072456"/>
          </a:solidFill>
          <a:ln>
            <a:noFill/>
          </a:ln>
        </p:spPr>
      </p:sp>
      <p:sp>
        <p:nvSpPr>
          <p:cNvPr id="295" name="Google Shape;295;p17"/>
          <p:cNvSpPr/>
          <p:nvPr/>
        </p:nvSpPr>
        <p:spPr>
          <a:xfrm>
            <a:off x="0" y="-1"/>
            <a:ext cx="1217016" cy="398907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p17"/>
          <p:cNvSpPr txBox="1"/>
          <p:nvPr/>
        </p:nvSpPr>
        <p:spPr>
          <a:xfrm>
            <a:off x="8003863" y="4558725"/>
            <a:ext cx="2819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000.000.000</a:t>
            </a:r>
            <a:endParaRPr dirty="0">
              <a:solidFill>
                <a:srgbClr val="072456"/>
              </a:solidFill>
            </a:endParaRPr>
          </a:p>
        </p:txBody>
      </p:sp>
      <p:sp>
        <p:nvSpPr>
          <p:cNvPr id="298" name="Google Shape;298;p17"/>
          <p:cNvSpPr/>
          <p:nvPr/>
        </p:nvSpPr>
        <p:spPr>
          <a:xfrm>
            <a:off x="7490275" y="4093125"/>
            <a:ext cx="417600" cy="1858500"/>
          </a:xfrm>
          <a:prstGeom prst="rightBrace">
            <a:avLst>
              <a:gd name="adj1" fmla="val 50000"/>
              <a:gd name="adj2" fmla="val 50130"/>
            </a:avLst>
          </a:prstGeom>
          <a:noFill/>
          <a:ln w="28575" cap="flat" cmpd="sng">
            <a:solidFill>
              <a:srgbClr val="03A29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solidFill>
                <a:srgbClr val="002060"/>
              </a:solidFill>
            </a:endParaRP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6D082E28-3D15-FF45-8766-DD374FE7C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37916" y="319587"/>
            <a:ext cx="2080547" cy="1387031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524FCE5E-328E-594A-A573-6C0513578D4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19950" y="3629655"/>
            <a:ext cx="3848100" cy="256202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780C70C-DB14-FE40-BB15-3437209189C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82109" y="8647103"/>
            <a:ext cx="3514827" cy="1001889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017B18F5-0CD2-7744-9361-8C5C50B6EE2A}"/>
              </a:ext>
            </a:extLst>
          </p:cNvPr>
          <p:cNvCxnSpPr>
            <a:cxnSpLocks/>
          </p:cNvCxnSpPr>
          <p:nvPr/>
        </p:nvCxnSpPr>
        <p:spPr>
          <a:xfrm>
            <a:off x="15336542" y="8787715"/>
            <a:ext cx="0" cy="8612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9714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B222D"/>
        </a:solidFill>
        <a:effectLst/>
      </p:bgPr>
    </p:bg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>
            <a:extLst>
              <a:ext uri="{FF2B5EF4-FFF2-40B4-BE49-F238E27FC236}">
                <a16:creationId xmlns:a16="http://schemas.microsoft.com/office/drawing/2014/main" id="{7C7B8D62-F212-2547-80B1-158C9826AB8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DBBF604-4991-6140-84C9-F99966A7250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82109" y="8647103"/>
            <a:ext cx="3514827" cy="1001889"/>
          </a:xfrm>
          <a:prstGeom prst="rect">
            <a:avLst/>
          </a:prstGeom>
        </p:spPr>
      </p:pic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B4FDD2CB-3203-DB46-8E6C-CD276B747D9B}"/>
              </a:ext>
            </a:extLst>
          </p:cNvPr>
          <p:cNvCxnSpPr>
            <a:cxnSpLocks/>
          </p:cNvCxnSpPr>
          <p:nvPr/>
        </p:nvCxnSpPr>
        <p:spPr>
          <a:xfrm>
            <a:off x="15336542" y="8787715"/>
            <a:ext cx="0" cy="8612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5755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456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D1456699-C42D-FC46-87F9-64BAADD1D31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19950" y="3629655"/>
            <a:ext cx="3848100" cy="256202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CA25CB1-CE77-784B-AD72-B02BA06849D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82109" y="8647103"/>
            <a:ext cx="3514827" cy="1001889"/>
          </a:xfrm>
          <a:prstGeom prst="rect">
            <a:avLst/>
          </a:prstGeom>
        </p:spPr>
      </p:pic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4925C6B8-9826-444E-BE47-7EE87EDC808B}"/>
              </a:ext>
            </a:extLst>
          </p:cNvPr>
          <p:cNvCxnSpPr>
            <a:cxnSpLocks/>
          </p:cNvCxnSpPr>
          <p:nvPr/>
        </p:nvCxnSpPr>
        <p:spPr>
          <a:xfrm>
            <a:off x="15336542" y="8787715"/>
            <a:ext cx="0" cy="8612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07616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456"/>
        </a:solidFill>
        <a:effectLst/>
      </p:bgPr>
    </p:bg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3A53318-6557-A545-AC2A-B9621FCB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3682109" y="8647103"/>
            <a:ext cx="3514827" cy="1001889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A7B478EF-C6FF-144A-A322-5F165B23B43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3610779" y="6793979"/>
            <a:ext cx="3683992" cy="1588800"/>
          </a:xfrm>
          <a:prstGeom prst="rect">
            <a:avLst/>
          </a:prstGeom>
        </p:spPr>
      </p:pic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4D4145D3-9E02-F643-9814-FD23C3DD0958}"/>
              </a:ext>
            </a:extLst>
          </p:cNvPr>
          <p:cNvCxnSpPr>
            <a:cxnSpLocks/>
          </p:cNvCxnSpPr>
          <p:nvPr/>
        </p:nvCxnSpPr>
        <p:spPr>
          <a:xfrm>
            <a:off x="15336542" y="8787715"/>
            <a:ext cx="0" cy="861278"/>
          </a:xfrm>
          <a:prstGeom prst="line">
            <a:avLst/>
          </a:prstGeom>
          <a:ln>
            <a:solidFill>
              <a:schemeClr val="accent6"/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2413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50CF246C-2136-4247-BE1F-D0B7EF21C08A}"/>
              </a:ext>
            </a:extLst>
          </p:cNvPr>
          <p:cNvSpPr/>
          <p:nvPr/>
        </p:nvSpPr>
        <p:spPr>
          <a:xfrm flipV="1">
            <a:off x="0" y="8827534"/>
            <a:ext cx="18288000" cy="1493706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 dirty="0"/>
          </a:p>
        </p:txBody>
      </p:sp>
      <p:sp>
        <p:nvSpPr>
          <p:cNvPr id="6" name="Google Shape;120;p3">
            <a:extLst>
              <a:ext uri="{FF2B5EF4-FFF2-40B4-BE49-F238E27FC236}">
                <a16:creationId xmlns:a16="http://schemas.microsoft.com/office/drawing/2014/main" id="{DBCAB3C7-0178-C34E-BBD0-56381226F9B8}"/>
              </a:ext>
            </a:extLst>
          </p:cNvPr>
          <p:cNvSpPr txBox="1"/>
          <p:nvPr/>
        </p:nvSpPr>
        <p:spPr>
          <a:xfrm>
            <a:off x="1072880" y="3459594"/>
            <a:ext cx="8071120" cy="21107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dirty="0">
                <a:solidFill>
                  <a:srgbClr val="072456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 algn="r">
              <a:buClr>
                <a:schemeClr val="lt1"/>
              </a:buClr>
              <a:buSzPts val="6600"/>
            </a:pPr>
            <a:r>
              <a:rPr lang="en-US" sz="6600" b="1" dirty="0" err="1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66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66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66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6600" b="1" dirty="0" err="1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6600" b="1" dirty="0">
                <a:solidFill>
                  <a:srgbClr val="072456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b="1" dirty="0">
              <a:solidFill>
                <a:srgbClr val="072456"/>
              </a:solidFill>
            </a:endParaRP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6B70938A-8B16-3B43-B280-B26DE00080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81181" y="9084519"/>
            <a:ext cx="1108976" cy="948462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3D0CF4-2A5A-BE4E-8C44-2832033BCD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9547" y="9073844"/>
            <a:ext cx="1678053" cy="860915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A4F03665-D2FA-8946-95DD-6712752331B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3350447" y="9113924"/>
            <a:ext cx="4325972" cy="845305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AB204EE-05DA-EC43-A61A-54B6AE5D8E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40061" y="9113923"/>
            <a:ext cx="1209579" cy="920929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CF245AEE-A777-AF47-9B50-BC6B234E4B67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9699078" y="3168534"/>
            <a:ext cx="5936027" cy="2542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65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04" b="204"/>
          <a:stretch/>
        </p:blipFill>
        <p:spPr>
          <a:xfrm>
            <a:off x="0" y="13627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4" name="Google Shape;104;gdffd5f6450_0_23"/>
          <p:cNvSpPr/>
          <p:nvPr/>
        </p:nvSpPr>
        <p:spPr>
          <a:xfrm>
            <a:off x="14332025" y="7204841"/>
            <a:ext cx="3581400" cy="3103958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D5A479FF-4248-B84A-B620-9883024ABB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4673457" y="7753917"/>
            <a:ext cx="2903343" cy="193301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15" b="15"/>
          <a:stretch/>
        </p:blipFill>
        <p:spPr>
          <a:xfrm>
            <a:off x="0" y="0"/>
            <a:ext cx="18288000" cy="10308799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1362800" y="1"/>
            <a:ext cx="3429917" cy="3326524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97" name="Google Shape;97;gdffd5f6450_0_23"/>
          <p:cNvSpPr/>
          <p:nvPr/>
        </p:nvSpPr>
        <p:spPr>
          <a:xfrm>
            <a:off x="2558538" y="9464139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5" name="Google Shape;120;p3">
            <a:extLst>
              <a:ext uri="{FF2B5EF4-FFF2-40B4-BE49-F238E27FC236}">
                <a16:creationId xmlns:a16="http://schemas.microsoft.com/office/drawing/2014/main" id="{7B2B8325-BF54-0F4D-B6DD-EE31A7B343B2}"/>
              </a:ext>
            </a:extLst>
          </p:cNvPr>
          <p:cNvSpPr txBox="1"/>
          <p:nvPr/>
        </p:nvSpPr>
        <p:spPr>
          <a:xfrm>
            <a:off x="1547908" y="519593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D874E326-A92A-744E-9AC6-7EC4B5711FAE}"/>
              </a:ext>
            </a:extLst>
          </p:cNvPr>
          <p:cNvSpPr/>
          <p:nvPr/>
        </p:nvSpPr>
        <p:spPr>
          <a:xfrm>
            <a:off x="13222224" y="8013711"/>
            <a:ext cx="5065776" cy="1450428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C55F9C56-01DD-8740-8E13-1F8D9E7B3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80535" y="8294426"/>
            <a:ext cx="4407662" cy="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712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276" b="276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dffd5f6450_0_23"/>
          <p:cNvSpPr/>
          <p:nvPr/>
        </p:nvSpPr>
        <p:spPr>
          <a:xfrm>
            <a:off x="0" y="-9733"/>
            <a:ext cx="2598867" cy="2396358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dffd5f6450_0_23"/>
          <p:cNvSpPr/>
          <p:nvPr/>
        </p:nvSpPr>
        <p:spPr>
          <a:xfrm>
            <a:off x="13456881" y="-9733"/>
            <a:ext cx="4831119" cy="10318532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" name="Google Shape;96;gdffd5f6450_0_23">
            <a:extLst>
              <a:ext uri="{FF2B5EF4-FFF2-40B4-BE49-F238E27FC236}">
                <a16:creationId xmlns:a16="http://schemas.microsoft.com/office/drawing/2014/main" id="{F94721C5-A299-6644-AB4E-D8D7562456FD}"/>
              </a:ext>
            </a:extLst>
          </p:cNvPr>
          <p:cNvSpPr txBox="1"/>
          <p:nvPr/>
        </p:nvSpPr>
        <p:spPr>
          <a:xfrm>
            <a:off x="14332025" y="7987296"/>
            <a:ext cx="33477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Victor Caro Castro </a:t>
            </a:r>
            <a:endParaRPr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9054235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" name="Google Shape;99;gdffd5f6450_0_23">
            <a:extLst>
              <a:ext uri="{FF2B5EF4-FFF2-40B4-BE49-F238E27FC236}">
                <a16:creationId xmlns:a16="http://schemas.microsoft.com/office/drawing/2014/main" id="{EFB99291-CE27-E64D-87E2-6898BD78D4D0}"/>
              </a:ext>
            </a:extLst>
          </p:cNvPr>
          <p:cNvSpPr/>
          <p:nvPr/>
        </p:nvSpPr>
        <p:spPr>
          <a:xfrm>
            <a:off x="14349989" y="9034952"/>
            <a:ext cx="3241500" cy="4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" name="Google Shape;100;gdffd5f6450_0_23">
            <a:extLst>
              <a:ext uri="{FF2B5EF4-FFF2-40B4-BE49-F238E27FC236}">
                <a16:creationId xmlns:a16="http://schemas.microsoft.com/office/drawing/2014/main" id="{293712E6-F339-574A-BBA0-3E6889289CCD}"/>
              </a:ext>
            </a:extLst>
          </p:cNvPr>
          <p:cNvSpPr/>
          <p:nvPr/>
        </p:nvSpPr>
        <p:spPr>
          <a:xfrm>
            <a:off x="14260610" y="9088587"/>
            <a:ext cx="3276600" cy="5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4583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 DE DICIEMBRE 2021</a:t>
            </a:r>
            <a:endParaRPr dirty="0"/>
          </a:p>
        </p:txBody>
      </p:sp>
      <p:sp>
        <p:nvSpPr>
          <p:cNvPr id="23" name="Google Shape;103;gdffd5f6450_0_23">
            <a:extLst>
              <a:ext uri="{FF2B5EF4-FFF2-40B4-BE49-F238E27FC236}">
                <a16:creationId xmlns:a16="http://schemas.microsoft.com/office/drawing/2014/main" id="{192D26C7-C26C-624F-8C63-A0D47A010898}"/>
              </a:ext>
            </a:extLst>
          </p:cNvPr>
          <p:cNvSpPr/>
          <p:nvPr/>
        </p:nvSpPr>
        <p:spPr>
          <a:xfrm>
            <a:off x="14279204" y="8395021"/>
            <a:ext cx="3220500" cy="58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Director </a:t>
            </a:r>
            <a:r>
              <a:rPr lang="en-US" sz="32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Ejecutivo</a:t>
            </a:r>
            <a:endParaRPr dirty="0"/>
          </a:p>
        </p:txBody>
      </p:sp>
      <p:sp>
        <p:nvSpPr>
          <p:cNvPr id="24" name="Google Shape;120;p3">
            <a:extLst>
              <a:ext uri="{FF2B5EF4-FFF2-40B4-BE49-F238E27FC236}">
                <a16:creationId xmlns:a16="http://schemas.microsoft.com/office/drawing/2014/main" id="{11B146F4-A743-4D4E-9A23-1B805A600894}"/>
              </a:ext>
            </a:extLst>
          </p:cNvPr>
          <p:cNvSpPr txBox="1"/>
          <p:nvPr/>
        </p:nvSpPr>
        <p:spPr>
          <a:xfrm>
            <a:off x="14332025" y="978714"/>
            <a:ext cx="3059700" cy="22873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0F1D0D6C-25CC-6045-9B0B-A3160655E59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330923" y="492502"/>
            <a:ext cx="2005767" cy="1335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560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gdffd5f6450_0_23"/>
          <p:cNvPicPr preferRelativeResize="0"/>
          <p:nvPr/>
        </p:nvPicPr>
        <p:blipFill>
          <a:blip r:embed="rId3"/>
          <a:srcRect t="309" b="309"/>
          <a:stretch/>
        </p:blipFill>
        <p:spPr>
          <a:xfrm>
            <a:off x="0" y="-9733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gdffd5f6450_0_23"/>
          <p:cNvSpPr/>
          <p:nvPr/>
        </p:nvSpPr>
        <p:spPr>
          <a:xfrm>
            <a:off x="12375931" y="7740870"/>
            <a:ext cx="5912070" cy="1781502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97;gdffd5f6450_0_23">
            <a:extLst>
              <a:ext uri="{FF2B5EF4-FFF2-40B4-BE49-F238E27FC236}">
                <a16:creationId xmlns:a16="http://schemas.microsoft.com/office/drawing/2014/main" id="{AFB06BB5-EA81-074C-8F62-C3175BAA621D}"/>
              </a:ext>
            </a:extLst>
          </p:cNvPr>
          <p:cNvSpPr/>
          <p:nvPr/>
        </p:nvSpPr>
        <p:spPr>
          <a:xfrm>
            <a:off x="14365268" y="4419173"/>
            <a:ext cx="3059700" cy="49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7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6" name="Google Shape;120;p3">
            <a:extLst>
              <a:ext uri="{FF2B5EF4-FFF2-40B4-BE49-F238E27FC236}">
                <a16:creationId xmlns:a16="http://schemas.microsoft.com/office/drawing/2014/main" id="{DEEADC26-AE56-EC45-9F0F-910F03E908FF}"/>
              </a:ext>
            </a:extLst>
          </p:cNvPr>
          <p:cNvSpPr txBox="1"/>
          <p:nvPr/>
        </p:nvSpPr>
        <p:spPr>
          <a:xfrm>
            <a:off x="12768003" y="7978005"/>
            <a:ext cx="5236217" cy="11975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lnSpc>
                <a:spcPts val="46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4400" dirty="0">
                <a:solidFill>
                  <a:schemeClr val="lt1"/>
                </a:solidFill>
                <a:latin typeface="Calibri Light" panose="020F0302020204030204" pitchFamily="34" charset="0"/>
                <a:ea typeface="Calibri"/>
                <a:cs typeface="Calibri Light" panose="020F0302020204030204" pitchFamily="34" charset="0"/>
                <a:sym typeface="Calibri"/>
              </a:rPr>
              <a:t>Lorem ipsum dolor</a:t>
            </a:r>
          </a:p>
          <a:p>
            <a:pPr lvl="0">
              <a:lnSpc>
                <a:spcPts val="4600"/>
              </a:lnSpc>
              <a:buClr>
                <a:schemeClr val="lt1"/>
              </a:buClr>
              <a:buSzPts val="6600"/>
            </a:pP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ut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44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adminim</a:t>
            </a:r>
            <a:r>
              <a:rPr lang="en-US" sz="44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 </a:t>
            </a:r>
            <a:endParaRPr lang="en-US" sz="4400" b="1" dirty="0"/>
          </a:p>
        </p:txBody>
      </p:sp>
      <p:sp>
        <p:nvSpPr>
          <p:cNvPr id="8" name="Google Shape;104;gdffd5f6450_0_23">
            <a:extLst>
              <a:ext uri="{FF2B5EF4-FFF2-40B4-BE49-F238E27FC236}">
                <a16:creationId xmlns:a16="http://schemas.microsoft.com/office/drawing/2014/main" id="{95238A1C-F24A-3148-B05C-4CCD26E28B46}"/>
              </a:ext>
            </a:extLst>
          </p:cNvPr>
          <p:cNvSpPr/>
          <p:nvPr/>
        </p:nvSpPr>
        <p:spPr>
          <a:xfrm>
            <a:off x="1" y="441434"/>
            <a:ext cx="4791455" cy="1450428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EB68AEC-962B-0747-B985-1EE1F1C04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897" y="743995"/>
            <a:ext cx="4407662" cy="845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3344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"/>
          <p:cNvSpPr txBox="1"/>
          <p:nvPr/>
        </p:nvSpPr>
        <p:spPr>
          <a:xfrm>
            <a:off x="935576" y="2596075"/>
            <a:ext cx="79722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Tabla</a:t>
            </a:r>
            <a:r>
              <a:rPr lang="en-US" sz="4400" b="1" dirty="0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 de la </a:t>
            </a:r>
            <a:r>
              <a:rPr lang="en-US" sz="4400" b="1" dirty="0" err="1">
                <a:solidFill>
                  <a:srgbClr val="002060"/>
                </a:solidFill>
                <a:latin typeface="Calibri"/>
                <a:ea typeface="Calibri"/>
                <a:cs typeface="Calibri"/>
                <a:sym typeface="Calibri"/>
              </a:rPr>
              <a:t>reunión</a:t>
            </a:r>
            <a:endParaRPr sz="4400" b="1" dirty="0">
              <a:solidFill>
                <a:srgbClr val="00206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>
            <a:off x="10315800" y="0"/>
            <a:ext cx="7972200" cy="10287000"/>
          </a:xfrm>
          <a:prstGeom prst="rect">
            <a:avLst/>
          </a:prstGeom>
          <a:solidFill>
            <a:srgbClr val="072456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>
            <a:off x="910175" y="4161215"/>
            <a:ext cx="7997605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456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Lorem ipsum dolor sit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amet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456"/>
              </a:buClr>
              <a:buSzPts val="3600"/>
              <a:buFont typeface="Calibri"/>
              <a:buAutoNum type="romanUcPeriod"/>
            </a:pP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Consectetuer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adipiscing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elit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,</a:t>
            </a:r>
            <a:endParaRPr dirty="0">
              <a:solidFill>
                <a:srgbClr val="7F7F7F"/>
              </a:solidFill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456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Sed diam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nonummy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nibh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euismod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71500" marR="0" lvl="0" indent="-571500" algn="l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72456"/>
              </a:buClr>
              <a:buSzPts val="3600"/>
              <a:buFont typeface="Calibri"/>
              <a:buAutoNum type="romanUcPeriod"/>
            </a:pP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Ut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wisi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enim</a:t>
            </a:r>
            <a:r>
              <a:rPr lang="en-US" sz="3600" dirty="0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 ad minim </a:t>
            </a:r>
            <a:r>
              <a:rPr lang="en-US" sz="3600" dirty="0" err="1">
                <a:solidFill>
                  <a:srgbClr val="7F7F7F"/>
                </a:solidFill>
                <a:latin typeface="Calibri"/>
                <a:ea typeface="Calibri"/>
                <a:cs typeface="Calibri"/>
                <a:sym typeface="Calibri"/>
              </a:rPr>
              <a:t>veniam</a:t>
            </a:r>
            <a:endParaRPr sz="3600" dirty="0">
              <a:solidFill>
                <a:srgbClr val="7F7F7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75ECD6C-962C-154C-938C-C50A0D6826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12187409" y="3955764"/>
            <a:ext cx="4594733" cy="198157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72456"/>
        </a:solidFill>
        <a:effectLst/>
      </p:bgPr>
    </p:bg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3"/>
          <p:cNvSpPr txBox="1"/>
          <p:nvPr/>
        </p:nvSpPr>
        <p:spPr>
          <a:xfrm>
            <a:off x="3248025" y="4762500"/>
            <a:ext cx="11791950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Arial"/>
              <a:buNone/>
            </a:pPr>
            <a:r>
              <a:rPr lang="en-US" sz="66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I. LOREM IPSUM DOLOR  </a:t>
            </a:r>
            <a:endParaRPr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1097</TotalTime>
  <Words>1125</Words>
  <Application>Microsoft Macintosh PowerPoint</Application>
  <PresentationFormat>Personalizado</PresentationFormat>
  <Paragraphs>108</Paragraphs>
  <Slides>29</Slides>
  <Notes>29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5" baseType="lpstr">
      <vt:lpstr>Open Sans</vt:lpstr>
      <vt:lpstr>Calibri Light</vt:lpstr>
      <vt:lpstr>Calibri</vt:lpstr>
      <vt:lpstr>Arial</vt:lpstr>
      <vt:lpstr>Montserrat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cp:lastModifiedBy>Microsoft Office User</cp:lastModifiedBy>
  <cp:revision>56</cp:revision>
  <dcterms:created xsi:type="dcterms:W3CDTF">2006-08-16T00:00:00Z</dcterms:created>
  <dcterms:modified xsi:type="dcterms:W3CDTF">2021-08-06T16:14:57Z</dcterms:modified>
</cp:coreProperties>
</file>