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88" r:id="rId2"/>
    <p:sldId id="256" r:id="rId3"/>
    <p:sldId id="289" r:id="rId4"/>
    <p:sldId id="257" r:id="rId5"/>
    <p:sldId id="287" r:id="rId6"/>
    <p:sldId id="284" r:id="rId7"/>
    <p:sldId id="286" r:id="rId8"/>
    <p:sldId id="258" r:id="rId9"/>
    <p:sldId id="259" r:id="rId10"/>
    <p:sldId id="260" r:id="rId11"/>
    <p:sldId id="261" r:id="rId12"/>
    <p:sldId id="277" r:id="rId13"/>
    <p:sldId id="262" r:id="rId14"/>
    <p:sldId id="263" r:id="rId15"/>
    <p:sldId id="264" r:id="rId16"/>
    <p:sldId id="266" r:id="rId17"/>
    <p:sldId id="265" r:id="rId18"/>
    <p:sldId id="267" r:id="rId19"/>
    <p:sldId id="268" r:id="rId20"/>
    <p:sldId id="269" r:id="rId21"/>
    <p:sldId id="270" r:id="rId22"/>
    <p:sldId id="285" r:id="rId23"/>
    <p:sldId id="271" r:id="rId24"/>
    <p:sldId id="272" r:id="rId25"/>
    <p:sldId id="273" r:id="rId26"/>
    <p:sldId id="274" r:id="rId27"/>
    <p:sldId id="278" r:id="rId28"/>
    <p:sldId id="275" r:id="rId29"/>
    <p:sldId id="279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Open Sans" panose="020B03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vuUw3mFEYrM9zMoJbZ+DTbh/B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A29B"/>
    <a:srgbClr val="F8AA0F"/>
    <a:srgbClr val="008C87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0"/>
    <p:restoredTop sz="94689"/>
  </p:normalViewPr>
  <p:slideViewPr>
    <p:cSldViewPr snapToGrid="0">
      <p:cViewPr>
        <p:scale>
          <a:sx n="88" d="100"/>
          <a:sy n="88" d="100"/>
        </p:scale>
        <p:origin x="-1752" y="-16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53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0024ff6f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e0024ff6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403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9210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02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90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87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29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0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29B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0936" y="179116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5108439" y="4770013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ct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678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PROCESO MATRICULA 2-2020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127" name="Google Shape;127;p4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1049000" y="3187707"/>
            <a:ext cx="1989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WEB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590800" y="3159678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Atención Presencial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827" y="3920380"/>
            <a:ext cx="5238173" cy="37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3920379"/>
            <a:ext cx="5827038" cy="358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7A18C93-E90B-5C4E-BEB1-B723E35F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2107" y="410176"/>
            <a:ext cx="32131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139" name="Google Shape;139;p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7;p5">
            <a:extLst>
              <a:ext uri="{FF2B5EF4-FFF2-40B4-BE49-F238E27FC236}">
                <a16:creationId xmlns:a16="http://schemas.microsoft.com/office/drawing/2014/main" id="{F6719B06-57FD-F94A-9FDE-94C0F025E061}"/>
              </a:ext>
            </a:extLst>
          </p:cNvPr>
          <p:cNvSpPr txBox="1"/>
          <p:nvPr/>
        </p:nvSpPr>
        <p:spPr>
          <a:xfrm>
            <a:off x="7154546" y="311581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5">
            <a:extLst>
              <a:ext uri="{FF2B5EF4-FFF2-40B4-BE49-F238E27FC236}">
                <a16:creationId xmlns:a16="http://schemas.microsoft.com/office/drawing/2014/main" id="{FFC6CFFE-D110-5746-9DD4-ECBF76CADD68}"/>
              </a:ext>
            </a:extLst>
          </p:cNvPr>
          <p:cNvSpPr txBox="1"/>
          <p:nvPr/>
        </p:nvSpPr>
        <p:spPr>
          <a:xfrm>
            <a:off x="1287354" y="4600584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2" name="Google Shape;155;p7">
            <a:extLst>
              <a:ext uri="{FF2B5EF4-FFF2-40B4-BE49-F238E27FC236}">
                <a16:creationId xmlns:a16="http://schemas.microsoft.com/office/drawing/2014/main" id="{8035C79A-F3A1-C440-ADFE-307FEBB2F0BF}"/>
              </a:ext>
            </a:extLst>
          </p:cNvPr>
          <p:cNvSpPr txBox="1"/>
          <p:nvPr/>
        </p:nvSpPr>
        <p:spPr>
          <a:xfrm>
            <a:off x="7154546" y="4032644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978120-0ED4-5A4F-AD80-9FE02DB39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107" y="410176"/>
            <a:ext cx="32131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BC3A5A4-FC67-EF45-B870-F65D900D3821}"/>
              </a:ext>
            </a:extLst>
          </p:cNvPr>
          <p:cNvSpPr/>
          <p:nvPr/>
        </p:nvSpPr>
        <p:spPr>
          <a:xfrm flipV="1">
            <a:off x="0" y="8812645"/>
            <a:ext cx="18288000" cy="1493706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7" name="Google Shape;137;p5"/>
          <p:cNvSpPr txBox="1"/>
          <p:nvPr/>
        </p:nvSpPr>
        <p:spPr>
          <a:xfrm>
            <a:off x="7268546" y="215150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1401354" y="3636280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332484-F867-B54A-AFC3-5CBAE22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7A913D-808C-664A-8E3E-F259CCC4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68A88A-BCC5-5A41-9067-6D80B1F526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995758" y="9113924"/>
            <a:ext cx="3075474" cy="882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DE1F-FF90-6D42-A2FC-45E7C52F2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062" y="9113924"/>
            <a:ext cx="1209580" cy="919281"/>
          </a:xfrm>
          <a:prstGeom prst="rect">
            <a:avLst/>
          </a:prstGeom>
        </p:spPr>
      </p:pic>
      <p:sp>
        <p:nvSpPr>
          <p:cNvPr id="19" name="Google Shape;155;p7">
            <a:extLst>
              <a:ext uri="{FF2B5EF4-FFF2-40B4-BE49-F238E27FC236}">
                <a16:creationId xmlns:a16="http://schemas.microsoft.com/office/drawing/2014/main" id="{C1D9A831-F8F9-6C4C-953C-FFB2302E1E8F}"/>
              </a:ext>
            </a:extLst>
          </p:cNvPr>
          <p:cNvSpPr txBox="1"/>
          <p:nvPr/>
        </p:nvSpPr>
        <p:spPr>
          <a:xfrm>
            <a:off x="7268546" y="3068340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0" name="Google Shape;127;p4">
            <a:extLst>
              <a:ext uri="{FF2B5EF4-FFF2-40B4-BE49-F238E27FC236}">
                <a16:creationId xmlns:a16="http://schemas.microsoft.com/office/drawing/2014/main" id="{96D32615-D82F-4349-8FE3-64408E808A4B}"/>
              </a:ext>
            </a:extLst>
          </p:cNvPr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5D9EBE6-18DC-E54A-9CAD-EFBF9CDA62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1131" y="401246"/>
            <a:ext cx="3013585" cy="13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29B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0024ff6f9_1_0"/>
          <p:cNvSpPr txBox="1"/>
          <p:nvPr/>
        </p:nvSpPr>
        <p:spPr>
          <a:xfrm>
            <a:off x="3248025" y="5258388"/>
            <a:ext cx="11791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 LOREM IPSUM DOLOR  </a:t>
            </a:r>
            <a:endParaRPr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BD51BF-5D54-D54C-AC04-DDE52ED6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5275" y="3171115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/>
        </p:nvSpPr>
        <p:spPr>
          <a:xfrm>
            <a:off x="1178925" y="256383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154" name="Google Shape;154;p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1217025" y="3381437"/>
            <a:ext cx="14325600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dirty="0">
              <a:solidFill>
                <a:srgbClr val="43434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2B9EF9-E4B8-2348-8292-6D4D6B4E9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107" y="410176"/>
            <a:ext cx="32131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/>
        </p:nvSpPr>
        <p:spPr>
          <a:xfrm>
            <a:off x="1045074" y="1958776"/>
            <a:ext cx="93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163" name="Google Shape;163;p8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13944600" y="3495576"/>
            <a:ext cx="2549448" cy="2549448"/>
          </a:xfrm>
          <a:prstGeom prst="ellipse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13944600" y="3755357"/>
            <a:ext cx="254944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7086600" y="3533920"/>
            <a:ext cx="2549448" cy="2549448"/>
          </a:xfrm>
          <a:prstGeom prst="ellipse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10379574" y="3830118"/>
            <a:ext cx="28215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3,5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0515600" y="3507014"/>
            <a:ext cx="2549448" cy="2549448"/>
          </a:xfrm>
          <a:prstGeom prst="ellipse">
            <a:avLst/>
          </a:prstGeom>
          <a:noFill/>
          <a:ln w="28575" cap="flat" cmpd="sng">
            <a:solidFill>
              <a:srgbClr val="03A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13944600" y="6682983"/>
            <a:ext cx="2549448" cy="254944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3A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7086600" y="717945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7092075" y="6737620"/>
            <a:ext cx="2549400" cy="2549400"/>
          </a:xfrm>
          <a:prstGeom prst="ellipse">
            <a:avLst/>
          </a:prstGeom>
          <a:noFill/>
          <a:ln w="28575" cap="flat" cmpd="sng">
            <a:solidFill>
              <a:srgbClr val="03A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10515600" y="6694421"/>
            <a:ext cx="2549448" cy="2549448"/>
          </a:xfrm>
          <a:prstGeom prst="ellipse">
            <a:avLst/>
          </a:prstGeom>
          <a:solidFill>
            <a:srgbClr val="008C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10510125" y="713452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395</a:t>
            </a:r>
            <a:endParaRPr sz="7200" dirty="0"/>
          </a:p>
        </p:txBody>
      </p:sp>
      <p:sp>
        <p:nvSpPr>
          <p:cNvPr id="174" name="Google Shape;174;p8"/>
          <p:cNvSpPr txBox="1"/>
          <p:nvPr/>
        </p:nvSpPr>
        <p:spPr>
          <a:xfrm>
            <a:off x="13939172" y="7093609"/>
            <a:ext cx="2549449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000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6779082" y="3951727"/>
            <a:ext cx="3164484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1.000</a:t>
            </a:r>
            <a:endParaRPr sz="7200" dirty="0"/>
          </a:p>
        </p:txBody>
      </p:sp>
      <p:sp>
        <p:nvSpPr>
          <p:cNvPr id="176" name="Google Shape;176;p8"/>
          <p:cNvSpPr txBox="1"/>
          <p:nvPr/>
        </p:nvSpPr>
        <p:spPr>
          <a:xfrm>
            <a:off x="1217016" y="4380021"/>
            <a:ext cx="4231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SEMESTRALES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1C5EA12-4578-F049-8336-D6097A09C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107" y="410176"/>
            <a:ext cx="32131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29B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/>
          <p:nvPr/>
        </p:nvSpPr>
        <p:spPr>
          <a:xfrm>
            <a:off x="3733800" y="4305300"/>
            <a:ext cx="1082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 UT WISI ENIM AD MINIM</a:t>
            </a:r>
            <a:endParaRPr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184" name="Google Shape;184;p9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946647" y="2856343"/>
            <a:ext cx="8176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consectetuer adipiscing elit, sed diam nonummy nibh euismod tincid:</a:t>
            </a:r>
            <a:endParaRPr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</a:t>
            </a:r>
            <a:r>
              <a:rPr lang="en-US" sz="9000" b="1" dirty="0">
                <a:solidFill>
                  <a:srgbClr val="40B5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0" b="1" dirty="0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>
              <a:solidFill>
                <a:srgbClr val="03A29B"/>
              </a:solidFill>
            </a:endParaRPr>
          </a:p>
        </p:txBody>
      </p:sp>
      <p:grpSp>
        <p:nvGrpSpPr>
          <p:cNvPr id="187" name="Google Shape;187;p9"/>
          <p:cNvGrpSpPr/>
          <p:nvPr/>
        </p:nvGrpSpPr>
        <p:grpSpPr>
          <a:xfrm>
            <a:off x="8628555" y="4509040"/>
            <a:ext cx="8761314" cy="661059"/>
            <a:chOff x="0" y="0"/>
            <a:chExt cx="14410359" cy="1113790"/>
          </a:xfrm>
        </p:grpSpPr>
        <p:sp>
          <p:nvSpPr>
            <p:cNvPr id="188" name="Google Shape;18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>
            <a:off x="8541612" y="4502245"/>
            <a:ext cx="1997645" cy="661059"/>
            <a:chOff x="0" y="0"/>
            <a:chExt cx="3285669" cy="1113790"/>
          </a:xfrm>
          <a:solidFill>
            <a:srgbClr val="03A29B"/>
          </a:solidFill>
        </p:grpSpPr>
        <p:sp>
          <p:nvSpPr>
            <p:cNvPr id="191" name="Google Shape;19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9"/>
          <p:cNvSpPr txBox="1"/>
          <p:nvPr/>
        </p:nvSpPr>
        <p:spPr>
          <a:xfrm>
            <a:off x="10591800" y="4689522"/>
            <a:ext cx="652120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Sed diam nonummy nibh euismod tincidunt ut laoreet dolore</a:t>
            </a:r>
            <a:endParaRPr/>
          </a:p>
        </p:txBody>
      </p:sp>
      <p:grpSp>
        <p:nvGrpSpPr>
          <p:cNvPr id="194" name="Google Shape;194;p9"/>
          <p:cNvGrpSpPr/>
          <p:nvPr/>
        </p:nvGrpSpPr>
        <p:grpSpPr>
          <a:xfrm>
            <a:off x="8628555" y="5688427"/>
            <a:ext cx="8761314" cy="661059"/>
            <a:chOff x="0" y="0"/>
            <a:chExt cx="14410359" cy="1113790"/>
          </a:xfrm>
        </p:grpSpPr>
        <p:sp>
          <p:nvSpPr>
            <p:cNvPr id="195" name="Google Shape;19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>
            <a:off x="8541612" y="5681632"/>
            <a:ext cx="1997645" cy="661059"/>
            <a:chOff x="0" y="0"/>
            <a:chExt cx="3285669" cy="1113790"/>
          </a:xfrm>
          <a:solidFill>
            <a:srgbClr val="03A29B"/>
          </a:solidFill>
        </p:grpSpPr>
        <p:sp>
          <p:nvSpPr>
            <p:cNvPr id="198" name="Google Shape;198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9"/>
          <p:cNvSpPr txBox="1"/>
          <p:nvPr/>
        </p:nvSpPr>
        <p:spPr>
          <a:xfrm>
            <a:off x="10667513" y="5755102"/>
            <a:ext cx="57561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 elit Lorem ipsum dolor sit amet, consectetuer adipiscing elit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Google Shape;201;p9"/>
          <p:cNvGrpSpPr/>
          <p:nvPr/>
        </p:nvGrpSpPr>
        <p:grpSpPr>
          <a:xfrm>
            <a:off x="10151086" y="6545677"/>
            <a:ext cx="7238783" cy="546181"/>
            <a:chOff x="0" y="0"/>
            <a:chExt cx="14410359" cy="1113790"/>
          </a:xfrm>
        </p:grpSpPr>
        <p:sp>
          <p:nvSpPr>
            <p:cNvPr id="202" name="Google Shape;202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9"/>
          <p:cNvGrpSpPr/>
          <p:nvPr/>
        </p:nvGrpSpPr>
        <p:grpSpPr>
          <a:xfrm>
            <a:off x="10212018" y="7272071"/>
            <a:ext cx="7238783" cy="546181"/>
            <a:chOff x="0" y="0"/>
            <a:chExt cx="14410359" cy="1113790"/>
          </a:xfrm>
        </p:grpSpPr>
        <p:sp>
          <p:nvSpPr>
            <p:cNvPr id="205" name="Google Shape;20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9"/>
          <p:cNvGrpSpPr/>
          <p:nvPr/>
        </p:nvGrpSpPr>
        <p:grpSpPr>
          <a:xfrm>
            <a:off x="8715498" y="8298277"/>
            <a:ext cx="8761314" cy="661059"/>
            <a:chOff x="0" y="0"/>
            <a:chExt cx="14410359" cy="1113790"/>
          </a:xfrm>
        </p:grpSpPr>
        <p:sp>
          <p:nvSpPr>
            <p:cNvPr id="208" name="Google Shape;20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8628555" y="8291482"/>
            <a:ext cx="1997645" cy="661059"/>
            <a:chOff x="0" y="0"/>
            <a:chExt cx="3285669" cy="1113790"/>
          </a:xfrm>
          <a:solidFill>
            <a:srgbClr val="03A29B"/>
          </a:solidFill>
        </p:grpSpPr>
        <p:sp>
          <p:nvSpPr>
            <p:cNvPr id="211" name="Google Shape;21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 txBox="1"/>
          <p:nvPr/>
        </p:nvSpPr>
        <p:spPr>
          <a:xfrm>
            <a:off x="8775264" y="4669520"/>
            <a:ext cx="1340346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DIRIGIDO A </a:t>
            </a:r>
            <a:endParaRPr/>
          </a:p>
        </p:txBody>
      </p:sp>
      <p:sp>
        <p:nvSpPr>
          <p:cNvPr id="214" name="Google Shape;214;p9"/>
          <p:cNvSpPr txBox="1"/>
          <p:nvPr/>
        </p:nvSpPr>
        <p:spPr>
          <a:xfrm>
            <a:off x="8925067" y="5848907"/>
            <a:ext cx="956667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ASUNTO</a:t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8925067" y="8366639"/>
            <a:ext cx="10781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NIBH EUISMOD</a:t>
            </a:r>
            <a:endParaRPr dirty="0"/>
          </a:p>
        </p:txBody>
      </p:sp>
      <p:sp>
        <p:nvSpPr>
          <p:cNvPr id="216" name="Google Shape;216;p9"/>
          <p:cNvSpPr txBox="1"/>
          <p:nvPr/>
        </p:nvSpPr>
        <p:spPr>
          <a:xfrm>
            <a:off x="10667513" y="6675581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elit.</a:t>
            </a:r>
            <a:endParaRPr/>
          </a:p>
        </p:txBody>
      </p:sp>
      <p:sp>
        <p:nvSpPr>
          <p:cNvPr id="217" name="Google Shape;217;p9"/>
          <p:cNvSpPr txBox="1"/>
          <p:nvPr/>
        </p:nvSpPr>
        <p:spPr>
          <a:xfrm>
            <a:off x="10667513" y="7404468"/>
            <a:ext cx="7238784" cy="25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 amet.</a:t>
            </a:r>
            <a:endParaRPr/>
          </a:p>
        </p:txBody>
      </p:sp>
      <p:sp>
        <p:nvSpPr>
          <p:cNvPr id="218" name="Google Shape;218;p9"/>
          <p:cNvSpPr txBox="1"/>
          <p:nvPr/>
        </p:nvSpPr>
        <p:spPr>
          <a:xfrm>
            <a:off x="10805064" y="8478759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texto del correo debe señalar una breve descripción de lo enviado.</a:t>
            </a:r>
            <a:endParaRPr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5B96B3F5-72AC-FC45-91C4-FC44A219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107" y="410176"/>
            <a:ext cx="32131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/>
          <p:nvPr/>
        </p:nvSpPr>
        <p:spPr>
          <a:xfrm>
            <a:off x="1579500" y="6720480"/>
            <a:ext cx="3200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9867900" y="5524500"/>
            <a:ext cx="7391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2" name="Google Shape;232;p11"/>
          <p:cNvSpPr txBox="1"/>
          <p:nvPr/>
        </p:nvSpPr>
        <p:spPr>
          <a:xfrm>
            <a:off x="9867900" y="3469292"/>
            <a:ext cx="7066800" cy="17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 Ut wisi enim ad minim veniam, quis nostrud.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9867900" y="7313667"/>
            <a:ext cx="67569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>
              <a:solidFill>
                <a:srgbClr val="03A29B"/>
              </a:solidFill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1028700" y="11690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36" name="Google Shape;236;p11"/>
          <p:cNvSpPr/>
          <p:nvPr/>
        </p:nvSpPr>
        <p:spPr>
          <a:xfrm rot="5400000">
            <a:off x="8708655" y="3665522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237" name="Google Shape;237;p11"/>
          <p:cNvSpPr/>
          <p:nvPr/>
        </p:nvSpPr>
        <p:spPr>
          <a:xfrm rot="5400000">
            <a:off x="8708655" y="5752487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238" name="Google Shape;238;p11"/>
          <p:cNvSpPr/>
          <p:nvPr/>
        </p:nvSpPr>
        <p:spPr>
          <a:xfrm rot="5400000">
            <a:off x="8708655" y="7695588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239" name="Google Shape;239;p11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58C1065-41E5-BC48-9CCC-DD6A219CE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107" y="410176"/>
            <a:ext cx="3213100" cy="914400"/>
          </a:xfrm>
          <a:prstGeom prst="rect">
            <a:avLst/>
          </a:prstGeom>
        </p:spPr>
      </p:pic>
      <p:sp>
        <p:nvSpPr>
          <p:cNvPr id="14" name="Google Shape;183;p9">
            <a:extLst>
              <a:ext uri="{FF2B5EF4-FFF2-40B4-BE49-F238E27FC236}">
                <a16:creationId xmlns:a16="http://schemas.microsoft.com/office/drawing/2014/main" id="{759EB764-E2CB-7C4B-9D24-2A32E7A6F261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1028700" y="11690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1770291" y="3711516"/>
            <a:ext cx="3507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>
              <a:solidFill>
                <a:srgbClr val="03A29B"/>
              </a:solidFill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9010831" y="3782924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9010831" y="5520225"/>
            <a:ext cx="81336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laoreet dolore magna aliquam erat volutpat. </a:t>
            </a:r>
            <a:endParaRPr/>
          </a:p>
        </p:txBody>
      </p:sp>
      <p:sp>
        <p:nvSpPr>
          <p:cNvPr id="252" name="Google Shape;252;p12"/>
          <p:cNvSpPr txBox="1"/>
          <p:nvPr/>
        </p:nvSpPr>
        <p:spPr>
          <a:xfrm>
            <a:off x="8991600" y="6896100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D7AF19-7038-EE46-94E7-2B072A909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107" y="410176"/>
            <a:ext cx="3213100" cy="914400"/>
          </a:xfrm>
          <a:prstGeom prst="rect">
            <a:avLst/>
          </a:prstGeom>
        </p:spPr>
      </p:pic>
      <p:sp>
        <p:nvSpPr>
          <p:cNvPr id="10" name="Google Shape;183;p9">
            <a:extLst>
              <a:ext uri="{FF2B5EF4-FFF2-40B4-BE49-F238E27FC236}">
                <a16:creationId xmlns:a16="http://schemas.microsoft.com/office/drawing/2014/main" id="{EC516692-94D8-994C-87C1-1E7FA0C1FEFB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61160A7-C45A-4540-9551-0B3B065D38E0}"/>
              </a:ext>
            </a:extLst>
          </p:cNvPr>
          <p:cNvSpPr/>
          <p:nvPr/>
        </p:nvSpPr>
        <p:spPr>
          <a:xfrm>
            <a:off x="0" y="0"/>
            <a:ext cx="18288000" cy="8793294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98500" y="316888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893445" y="3387090"/>
            <a:ext cx="8250555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AE8FA4-3BE1-EA43-8950-4DC04C88B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70" y="9070712"/>
            <a:ext cx="1277654" cy="10927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4FC57B-ACF3-D446-BCCB-191D30DE08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314" y="9070712"/>
            <a:ext cx="1577010" cy="10927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1E1506-87C5-B14C-8945-7A6F8B5E04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808" y="8703856"/>
            <a:ext cx="2566298" cy="155764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78441F5-8123-7545-A612-D8C26623B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2503" y="9159876"/>
            <a:ext cx="32131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/>
          <p:nvPr/>
        </p:nvSpPr>
        <p:spPr>
          <a:xfrm>
            <a:off x="9144001" y="0"/>
            <a:ext cx="9144000" cy="10287000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762497" y="4232617"/>
            <a:ext cx="716220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762497" y="1893863"/>
            <a:ext cx="7162200" cy="13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10925422" y="5005706"/>
            <a:ext cx="5955810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A53974-AEE3-0B4C-B51A-F1F8EA40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7351" y="3087766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29B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/>
        </p:nvSpPr>
        <p:spPr>
          <a:xfrm>
            <a:off x="1620900" y="4515025"/>
            <a:ext cx="12862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V. RESPUESTAS AL DIRECTORIO</a:t>
            </a:r>
            <a:endParaRPr b="1"/>
          </a:p>
          <a:p>
            <a:pPr marL="0" marR="0" lvl="0" indent="0" algn="r" rtl="0"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endParaRPr sz="6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93;gdffd5f6450_0_23">
            <a:extLst>
              <a:ext uri="{FF2B5EF4-FFF2-40B4-BE49-F238E27FC236}">
                <a16:creationId xmlns:a16="http://schemas.microsoft.com/office/drawing/2014/main" id="{053602E7-CDD2-C740-BD56-6DFEA4B317C3}"/>
              </a:ext>
            </a:extLst>
          </p:cNvPr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3306097" y="-25499"/>
            <a:ext cx="5004580" cy="10318532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120;p3">
            <a:extLst>
              <a:ext uri="{FF2B5EF4-FFF2-40B4-BE49-F238E27FC236}">
                <a16:creationId xmlns:a16="http://schemas.microsoft.com/office/drawing/2014/main" id="{6953624E-45FC-7C44-8198-95CEFF0750C5}"/>
              </a:ext>
            </a:extLst>
          </p:cNvPr>
          <p:cNvSpPr txBox="1"/>
          <p:nvPr/>
        </p:nvSpPr>
        <p:spPr>
          <a:xfrm>
            <a:off x="13860749" y="980280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64D6D8C8-0592-A445-887A-D17562A415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27035" y="8183980"/>
            <a:ext cx="3853897" cy="11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4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274" name="Google Shape;274;p1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12723222" y="4020115"/>
            <a:ext cx="200565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Firmas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 1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endParaRPr lang="es-ES" dirty="0">
              <a:ea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corresponsable</a:t>
            </a:r>
            <a:endParaRPr dirty="0"/>
          </a:p>
        </p:txBody>
      </p:sp>
      <p:sp>
        <p:nvSpPr>
          <p:cNvPr id="277" name="Google Shape;277;p15"/>
          <p:cNvSpPr/>
          <p:nvPr/>
        </p:nvSpPr>
        <p:spPr>
          <a:xfrm>
            <a:off x="11825625" y="2125675"/>
            <a:ext cx="417600" cy="68832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03A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E822C418-BDB6-C04D-8163-ACF20794799B}"/>
              </a:ext>
            </a:extLst>
          </p:cNvPr>
          <p:cNvSpPr/>
          <p:nvPr/>
        </p:nvSpPr>
        <p:spPr>
          <a:xfrm>
            <a:off x="5123145" y="2044399"/>
            <a:ext cx="4679692" cy="5925764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6AEBD72-0944-F445-ACB9-E4A6F1A8259C}"/>
              </a:ext>
            </a:extLst>
          </p:cNvPr>
          <p:cNvSpPr/>
          <p:nvPr/>
        </p:nvSpPr>
        <p:spPr>
          <a:xfrm>
            <a:off x="5964862" y="2554703"/>
            <a:ext cx="4679692" cy="5925764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044A1BD-A618-1B49-AFFF-D9B4C0DFC796}"/>
              </a:ext>
            </a:extLst>
          </p:cNvPr>
          <p:cNvCxnSpPr>
            <a:cxnSpLocks/>
          </p:cNvCxnSpPr>
          <p:nvPr/>
        </p:nvCxnSpPr>
        <p:spPr>
          <a:xfrm>
            <a:off x="6642177" y="402011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AC5759-1E48-8B42-8637-07F1824B3684}"/>
              </a:ext>
            </a:extLst>
          </p:cNvPr>
          <p:cNvCxnSpPr>
            <a:cxnSpLocks/>
          </p:cNvCxnSpPr>
          <p:nvPr/>
        </p:nvCxnSpPr>
        <p:spPr>
          <a:xfrm>
            <a:off x="6633466" y="489748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94277D1-FA98-D64C-AE9F-DCFEFB9A754E}"/>
              </a:ext>
            </a:extLst>
          </p:cNvPr>
          <p:cNvCxnSpPr>
            <a:cxnSpLocks/>
          </p:cNvCxnSpPr>
          <p:nvPr/>
        </p:nvCxnSpPr>
        <p:spPr>
          <a:xfrm>
            <a:off x="6633466" y="5714782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9408C3B-80CC-3940-A732-58A39E1E5C66}"/>
              </a:ext>
            </a:extLst>
          </p:cNvPr>
          <p:cNvCxnSpPr>
            <a:cxnSpLocks/>
          </p:cNvCxnSpPr>
          <p:nvPr/>
        </p:nvCxnSpPr>
        <p:spPr>
          <a:xfrm>
            <a:off x="6624168" y="6559750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51D996A6-9A8E-0C40-BE98-17BF3AEA1A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7356" y="658503"/>
            <a:ext cx="1688060" cy="16485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/>
          <p:nvPr/>
        </p:nvSpPr>
        <p:spPr>
          <a:xfrm>
            <a:off x="1028700" y="116902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RELEVANTES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284" name="Google Shape;284;p16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6"/>
          <p:cNvSpPr txBox="1"/>
          <p:nvPr/>
        </p:nvSpPr>
        <p:spPr>
          <a:xfrm>
            <a:off x="9437238" y="4574428"/>
            <a:ext cx="2819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cargo</a:t>
            </a:r>
            <a:endParaRPr dirty="0"/>
          </a:p>
        </p:txBody>
      </p:sp>
      <p:sp>
        <p:nvSpPr>
          <p:cNvPr id="287" name="Google Shape;287;p16"/>
          <p:cNvSpPr/>
          <p:nvPr/>
        </p:nvSpPr>
        <p:spPr>
          <a:xfrm>
            <a:off x="8880738" y="3671159"/>
            <a:ext cx="417600" cy="24669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03A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FB1A0C58-F832-5746-A6AD-797E86A1850B}"/>
              </a:ext>
            </a:extLst>
          </p:cNvPr>
          <p:cNvSpPr/>
          <p:nvPr/>
        </p:nvSpPr>
        <p:spPr>
          <a:xfrm>
            <a:off x="526382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41EBE04C-BDD3-4447-A3BF-56308734C9A8}"/>
              </a:ext>
            </a:extLst>
          </p:cNvPr>
          <p:cNvSpPr/>
          <p:nvPr/>
        </p:nvSpPr>
        <p:spPr>
          <a:xfrm>
            <a:off x="568350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1CC4C-D57F-A242-AEFF-08A2F7C8A7B9}"/>
              </a:ext>
            </a:extLst>
          </p:cNvPr>
          <p:cNvCxnSpPr/>
          <p:nvPr/>
        </p:nvCxnSpPr>
        <p:spPr>
          <a:xfrm>
            <a:off x="612195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86105D2-3C85-9F43-BE17-7EB4E3B6B5CD}"/>
              </a:ext>
            </a:extLst>
          </p:cNvPr>
          <p:cNvCxnSpPr/>
          <p:nvPr/>
        </p:nvCxnSpPr>
        <p:spPr>
          <a:xfrm>
            <a:off x="612195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42AF8E-2DEE-704A-A90F-3ACABA6E992F}"/>
              </a:ext>
            </a:extLst>
          </p:cNvPr>
          <p:cNvCxnSpPr/>
          <p:nvPr/>
        </p:nvCxnSpPr>
        <p:spPr>
          <a:xfrm>
            <a:off x="612195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E25BE9B-DF42-2441-B461-BAF44B94F853}"/>
              </a:ext>
            </a:extLst>
          </p:cNvPr>
          <p:cNvCxnSpPr/>
          <p:nvPr/>
        </p:nvCxnSpPr>
        <p:spPr>
          <a:xfrm>
            <a:off x="612195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B143BBE5-07C2-D047-A2F1-026083CE22B6}"/>
              </a:ext>
            </a:extLst>
          </p:cNvPr>
          <p:cNvSpPr/>
          <p:nvPr/>
        </p:nvSpPr>
        <p:spPr>
          <a:xfrm>
            <a:off x="124046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69411FF-E362-224A-8421-E19DB8A7E7DC}"/>
              </a:ext>
            </a:extLst>
          </p:cNvPr>
          <p:cNvSpPr/>
          <p:nvPr/>
        </p:nvSpPr>
        <p:spPr>
          <a:xfrm>
            <a:off x="166014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6B5F3BC-07E0-464E-B011-47EB587B7996}"/>
              </a:ext>
            </a:extLst>
          </p:cNvPr>
          <p:cNvCxnSpPr/>
          <p:nvPr/>
        </p:nvCxnSpPr>
        <p:spPr>
          <a:xfrm>
            <a:off x="209859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05971EC-58B3-A441-AB37-3C0A23C45E22}"/>
              </a:ext>
            </a:extLst>
          </p:cNvPr>
          <p:cNvCxnSpPr/>
          <p:nvPr/>
        </p:nvCxnSpPr>
        <p:spPr>
          <a:xfrm>
            <a:off x="209859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324E78D-1CE6-6347-8A0A-E6A49464CD20}"/>
              </a:ext>
            </a:extLst>
          </p:cNvPr>
          <p:cNvCxnSpPr/>
          <p:nvPr/>
        </p:nvCxnSpPr>
        <p:spPr>
          <a:xfrm>
            <a:off x="209859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6DEE8B7-22CF-7C47-9532-D21B0B46D65F}"/>
              </a:ext>
            </a:extLst>
          </p:cNvPr>
          <p:cNvCxnSpPr/>
          <p:nvPr/>
        </p:nvCxnSpPr>
        <p:spPr>
          <a:xfrm>
            <a:off x="209859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2677F6FD-CAF9-6F4E-A437-BE6372831D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7356" y="658503"/>
            <a:ext cx="1688060" cy="16485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/>
          <p:nvPr/>
        </p:nvSpPr>
        <p:spPr>
          <a:xfrm>
            <a:off x="1028700" y="2134746"/>
            <a:ext cx="11149800" cy="690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400" b="1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Lorem ipsum dolor sit:</a:t>
            </a:r>
            <a:endParaRPr b="1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6000"/>
              </a:lnSpc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Acciones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disminuir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los INI</a:t>
            </a:r>
            <a:r>
              <a:rPr lang="en-US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93" name="Google Shape;293;p17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CUENTAS VIGENTES</a:t>
            </a:r>
            <a:endParaRPr sz="40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3A29B"/>
          </a:solidFill>
          <a:ln>
            <a:noFill/>
          </a:ln>
        </p:spPr>
      </p:sp>
      <p:sp>
        <p:nvSpPr>
          <p:cNvPr id="295" name="Google Shape;295;p1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8003863" y="4558725"/>
            <a:ext cx="281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000.000.000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7490275" y="4093125"/>
            <a:ext cx="417600" cy="18585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03A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A7F6A4-1351-D740-B252-91A386666E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7356" y="658503"/>
            <a:ext cx="1688060" cy="16485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135FFEB-613F-C245-97AF-36B40CA5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00685" y="8531828"/>
            <a:ext cx="4490845" cy="1281534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D89C728-EB92-C04D-A513-6056BD387F23}"/>
              </a:ext>
            </a:extLst>
          </p:cNvPr>
          <p:cNvCxnSpPr>
            <a:cxnSpLocks/>
          </p:cNvCxnSpPr>
          <p:nvPr/>
        </p:nvCxnSpPr>
        <p:spPr>
          <a:xfrm>
            <a:off x="15552791" y="8691073"/>
            <a:ext cx="0" cy="953876"/>
          </a:xfrm>
          <a:prstGeom prst="line">
            <a:avLst/>
          </a:prstGeom>
          <a:ln>
            <a:solidFill>
              <a:srgbClr val="F8AA0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876AD7DF-8726-1844-AE47-DD6FA1EC5D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29357" y="4136729"/>
            <a:ext cx="5429286" cy="15585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7B8D62-F212-2547-80B1-158C9826A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6040C7-031C-CD40-8210-D0D2D8C374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100685" y="8531828"/>
            <a:ext cx="4490845" cy="128153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0179EB5-F561-C54D-A210-A54AD159F51F}"/>
              </a:ext>
            </a:extLst>
          </p:cNvPr>
          <p:cNvCxnSpPr>
            <a:cxnSpLocks/>
          </p:cNvCxnSpPr>
          <p:nvPr/>
        </p:nvCxnSpPr>
        <p:spPr>
          <a:xfrm>
            <a:off x="15552791" y="8691073"/>
            <a:ext cx="0" cy="953876"/>
          </a:xfrm>
          <a:prstGeom prst="line">
            <a:avLst/>
          </a:prstGeom>
          <a:ln>
            <a:solidFill>
              <a:srgbClr val="F8AA0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75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29B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8ACBC3A-6CDC-8942-BA88-BCA968977E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29357" y="4136729"/>
            <a:ext cx="5429286" cy="15585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038AA0-709C-AC41-8A9F-3ABA96776A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100685" y="8531828"/>
            <a:ext cx="4490845" cy="128153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EDBFC6F-C943-4C4C-8E12-EC07B455CEF5}"/>
              </a:ext>
            </a:extLst>
          </p:cNvPr>
          <p:cNvCxnSpPr>
            <a:cxnSpLocks/>
          </p:cNvCxnSpPr>
          <p:nvPr/>
        </p:nvCxnSpPr>
        <p:spPr>
          <a:xfrm>
            <a:off x="15552791" y="8691073"/>
            <a:ext cx="0" cy="953876"/>
          </a:xfrm>
          <a:prstGeom prst="line">
            <a:avLst/>
          </a:prstGeom>
          <a:ln>
            <a:solidFill>
              <a:srgbClr val="F8AA0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29B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B478EF-C6FF-144A-A322-5F165B23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F5BDD58-26FD-CB4F-B341-9F2575C42F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100685" y="8531828"/>
            <a:ext cx="4490845" cy="1281534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968A203-B98B-604B-948C-3231424B4DAF}"/>
              </a:ext>
            </a:extLst>
          </p:cNvPr>
          <p:cNvCxnSpPr>
            <a:cxnSpLocks/>
          </p:cNvCxnSpPr>
          <p:nvPr/>
        </p:nvCxnSpPr>
        <p:spPr>
          <a:xfrm>
            <a:off x="15552791" y="8691073"/>
            <a:ext cx="0" cy="953876"/>
          </a:xfrm>
          <a:prstGeom prst="line">
            <a:avLst/>
          </a:prstGeom>
          <a:ln>
            <a:solidFill>
              <a:srgbClr val="F8AA0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1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1072880" y="3459594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rgbClr val="03A29B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rgbClr val="03A29B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>
              <a:solidFill>
                <a:srgbClr val="03A29B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16A77A2-262E-1146-A2D7-B2D1F2EC85B2}"/>
              </a:ext>
            </a:extLst>
          </p:cNvPr>
          <p:cNvSpPr/>
          <p:nvPr/>
        </p:nvSpPr>
        <p:spPr>
          <a:xfrm flipV="1">
            <a:off x="0" y="8827534"/>
            <a:ext cx="18288000" cy="1493706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70938A-8B16-3B43-B280-B26DE000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D0CF4-2A5A-BE4E-8C44-2832033BC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23ABD77-6012-F947-AED1-5178474FC8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99078" y="3157573"/>
            <a:ext cx="5936029" cy="25526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2C3D15-8F0B-8341-B91A-27B0646784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061" y="9113923"/>
            <a:ext cx="1209579" cy="92092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155D5EE-EDE3-C044-B4CE-7A80DFFC38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767604" y="9113923"/>
            <a:ext cx="318532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3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04" b="204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gdffd5f6450_0_23"/>
          <p:cNvSpPr/>
          <p:nvPr/>
        </p:nvSpPr>
        <p:spPr>
          <a:xfrm>
            <a:off x="14332025" y="7204841"/>
            <a:ext cx="3581400" cy="3103958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E7CE76-7384-B245-8FC9-A1DF770414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1568" y="7474114"/>
            <a:ext cx="2596208" cy="25354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15" b="15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D874E326-A92A-744E-9AC6-7EC4B5711FAE}"/>
              </a:ext>
            </a:extLst>
          </p:cNvPr>
          <p:cNvSpPr/>
          <p:nvPr/>
        </p:nvSpPr>
        <p:spPr>
          <a:xfrm>
            <a:off x="13222224" y="8013711"/>
            <a:ext cx="5065776" cy="1450428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4A6942-3C2D-594D-8A6F-5242BC26CE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27035" y="8183980"/>
            <a:ext cx="3853897" cy="11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0" y="-9733"/>
            <a:ext cx="2598867" cy="2396358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dffd5f6450_0_23"/>
          <p:cNvSpPr/>
          <p:nvPr/>
        </p:nvSpPr>
        <p:spPr>
          <a:xfrm>
            <a:off x="13479558" y="-25499"/>
            <a:ext cx="4831119" cy="10318532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6;gdffd5f6450_0_23">
            <a:extLst>
              <a:ext uri="{FF2B5EF4-FFF2-40B4-BE49-F238E27FC236}">
                <a16:creationId xmlns:a16="http://schemas.microsoft.com/office/drawing/2014/main" id="{F94721C5-A299-6644-AB4E-D8D7562456FD}"/>
              </a:ext>
            </a:extLst>
          </p:cNvPr>
          <p:cNvSpPr txBox="1"/>
          <p:nvPr/>
        </p:nvSpPr>
        <p:spPr>
          <a:xfrm>
            <a:off x="14332025" y="7987296"/>
            <a:ext cx="334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Victor Caro Castro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9054235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99;gdffd5f6450_0_23">
            <a:extLst>
              <a:ext uri="{FF2B5EF4-FFF2-40B4-BE49-F238E27FC236}">
                <a16:creationId xmlns:a16="http://schemas.microsoft.com/office/drawing/2014/main" id="{EFB99291-CE27-E64D-87E2-6898BD78D4D0}"/>
              </a:ext>
            </a:extLst>
          </p:cNvPr>
          <p:cNvSpPr/>
          <p:nvPr/>
        </p:nvSpPr>
        <p:spPr>
          <a:xfrm>
            <a:off x="14349989" y="9034952"/>
            <a:ext cx="3241500" cy="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gdffd5f6450_0_23">
            <a:extLst>
              <a:ext uri="{FF2B5EF4-FFF2-40B4-BE49-F238E27FC236}">
                <a16:creationId xmlns:a16="http://schemas.microsoft.com/office/drawing/2014/main" id="{293712E6-F339-574A-BBA0-3E6889289CCD}"/>
              </a:ext>
            </a:extLst>
          </p:cNvPr>
          <p:cNvSpPr/>
          <p:nvPr/>
        </p:nvSpPr>
        <p:spPr>
          <a:xfrm>
            <a:off x="14260610" y="9088587"/>
            <a:ext cx="32766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DE DICIEMBRE 2021</a:t>
            </a:r>
            <a:endParaRPr dirty="0"/>
          </a:p>
        </p:txBody>
      </p:sp>
      <p:sp>
        <p:nvSpPr>
          <p:cNvPr id="23" name="Google Shape;103;gdffd5f6450_0_23">
            <a:extLst>
              <a:ext uri="{FF2B5EF4-FFF2-40B4-BE49-F238E27FC236}">
                <a16:creationId xmlns:a16="http://schemas.microsoft.com/office/drawing/2014/main" id="{192D26C7-C26C-624F-8C63-A0D47A010898}"/>
              </a:ext>
            </a:extLst>
          </p:cNvPr>
          <p:cNvSpPr/>
          <p:nvPr/>
        </p:nvSpPr>
        <p:spPr>
          <a:xfrm>
            <a:off x="14279204" y="8395021"/>
            <a:ext cx="3220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 </a:t>
            </a:r>
            <a:r>
              <a:rPr lang="en-US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Ejecutivo</a:t>
            </a:r>
            <a:endParaRPr dirty="0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id="{11B146F4-A743-4D4E-9A23-1B805A600894}"/>
              </a:ext>
            </a:extLst>
          </p:cNvPr>
          <p:cNvSpPr txBox="1"/>
          <p:nvPr/>
        </p:nvSpPr>
        <p:spPr>
          <a:xfrm>
            <a:off x="14332025" y="978714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26165BE6-89CC-FA4E-AD97-C213DEA5B2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93" y="282015"/>
            <a:ext cx="1904797" cy="18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309" b="309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2375931" y="7860016"/>
            <a:ext cx="5912070" cy="1544367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20;p3">
            <a:extLst>
              <a:ext uri="{FF2B5EF4-FFF2-40B4-BE49-F238E27FC236}">
                <a16:creationId xmlns:a16="http://schemas.microsoft.com/office/drawing/2014/main" id="{DEEADC26-AE56-EC45-9F0F-910F03E908FF}"/>
              </a:ext>
            </a:extLst>
          </p:cNvPr>
          <p:cNvSpPr txBox="1"/>
          <p:nvPr/>
        </p:nvSpPr>
        <p:spPr>
          <a:xfrm>
            <a:off x="12768003" y="7978005"/>
            <a:ext cx="5236217" cy="119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>
              <a:lnSpc>
                <a:spcPts val="4600"/>
              </a:lnSpc>
              <a:buClr>
                <a:schemeClr val="lt1"/>
              </a:buClr>
              <a:buSzPts val="6600"/>
            </a:pP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95238A1C-F24A-3148-B05C-4CCD26E28B46}"/>
              </a:ext>
            </a:extLst>
          </p:cNvPr>
          <p:cNvSpPr/>
          <p:nvPr/>
        </p:nvSpPr>
        <p:spPr>
          <a:xfrm>
            <a:off x="1" y="441434"/>
            <a:ext cx="4791455" cy="1450428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62878C-691D-4942-A80E-357939B569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8779" y="613486"/>
            <a:ext cx="3853897" cy="11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/>
        </p:nvSpPr>
        <p:spPr>
          <a:xfrm>
            <a:off x="935576" y="2596075"/>
            <a:ext cx="7972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Tabla</a:t>
            </a:r>
            <a:r>
              <a:rPr lang="en-US" sz="4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reunión</a:t>
            </a:r>
            <a:endParaRPr sz="4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0315795" y="0"/>
            <a:ext cx="7972200" cy="10287000"/>
          </a:xfrm>
          <a:prstGeom prst="rect">
            <a:avLst/>
          </a:prstGeom>
          <a:solidFill>
            <a:srgbClr val="03A2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910175" y="4161215"/>
            <a:ext cx="799760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A29B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A29B"/>
              </a:buClr>
              <a:buSzPts val="3600"/>
              <a:buFont typeface="Calibri"/>
              <a:buAutoNum type="romanUcPeriod"/>
            </a:pP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dirty="0">
              <a:solidFill>
                <a:srgbClr val="7F7F7F"/>
              </a:solidFill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A29B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Sed diam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nonummy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nibh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euismod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A29B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ad minim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veniam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5ECD6C-962C-154C-938C-C50A0D68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87409" y="3955764"/>
            <a:ext cx="4594733" cy="19815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29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/>
        </p:nvSpPr>
        <p:spPr>
          <a:xfrm>
            <a:off x="3248025" y="4762500"/>
            <a:ext cx="117919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 LOREM IPSUM DOLOR  </a:t>
            </a:r>
            <a:endParaRPr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1125</Words>
  <Application>Microsoft Macintosh PowerPoint</Application>
  <PresentationFormat>Personalizado</PresentationFormat>
  <Paragraphs>108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Open Sans</vt:lpstr>
      <vt:lpstr>Calibri Light</vt:lpstr>
      <vt:lpstr>Calibri</vt:lpstr>
      <vt:lpstr>Arial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48</cp:revision>
  <dcterms:created xsi:type="dcterms:W3CDTF">2006-08-16T00:00:00Z</dcterms:created>
  <dcterms:modified xsi:type="dcterms:W3CDTF">2021-08-06T16:29:25Z</dcterms:modified>
</cp:coreProperties>
</file>