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76" r:id="rId2"/>
    <p:sldId id="256" r:id="rId3"/>
    <p:sldId id="289" r:id="rId4"/>
    <p:sldId id="257" r:id="rId5"/>
    <p:sldId id="287" r:id="rId6"/>
    <p:sldId id="284" r:id="rId7"/>
    <p:sldId id="286" r:id="rId8"/>
    <p:sldId id="258" r:id="rId9"/>
    <p:sldId id="259" r:id="rId10"/>
    <p:sldId id="260" r:id="rId11"/>
    <p:sldId id="261" r:id="rId12"/>
    <p:sldId id="277" r:id="rId13"/>
    <p:sldId id="262" r:id="rId14"/>
    <p:sldId id="263" r:id="rId15"/>
    <p:sldId id="264" r:id="rId16"/>
    <p:sldId id="266" r:id="rId17"/>
    <p:sldId id="265" r:id="rId18"/>
    <p:sldId id="267" r:id="rId19"/>
    <p:sldId id="268" r:id="rId20"/>
    <p:sldId id="269" r:id="rId21"/>
    <p:sldId id="270" r:id="rId22"/>
    <p:sldId id="285" r:id="rId23"/>
    <p:sldId id="271" r:id="rId24"/>
    <p:sldId id="272" r:id="rId25"/>
    <p:sldId id="273" r:id="rId26"/>
    <p:sldId id="274" r:id="rId27"/>
    <p:sldId id="278" r:id="rId28"/>
    <p:sldId id="275" r:id="rId29"/>
    <p:sldId id="279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ontserrat" pitchFamily="2" charset="77"/>
      <p:regular r:id="rId38"/>
      <p:bold r:id="rId39"/>
      <p:italic r:id="rId40"/>
      <p:boldItalic r:id="rId41"/>
    </p:embeddedFont>
    <p:embeddedFont>
      <p:font typeface="Open Sans" panose="020B0306030504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jvuUw3mFEYrM9zMoJbZ+DTbh/B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A0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1"/>
    <p:restoredTop sz="94689"/>
  </p:normalViewPr>
  <p:slideViewPr>
    <p:cSldViewPr snapToGrid="0">
      <p:cViewPr>
        <p:scale>
          <a:sx n="89" d="100"/>
          <a:sy n="89" d="100"/>
        </p:scale>
        <p:origin x="-1560" y="-1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5959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4533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0024ff6f9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e0024ff6f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403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9210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dffd5f6450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dffd5f645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dffd5f6450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dffd5f645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026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595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2904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875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8291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0.png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A0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BE0F26D-7A98-4B45-8586-31E8A7B2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90936" y="1791168"/>
            <a:ext cx="5906127" cy="2547144"/>
          </a:xfrm>
          <a:prstGeom prst="rect">
            <a:avLst/>
          </a:prstGeom>
        </p:spPr>
      </p:pic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5108439" y="4770013"/>
            <a:ext cx="8071120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ct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6565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PROCESO MATRICULA 2-2020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F7AA11"/>
          </a:solidFill>
          <a:ln>
            <a:noFill/>
          </a:ln>
        </p:spPr>
      </p:sp>
      <p:sp>
        <p:nvSpPr>
          <p:cNvPr id="127" name="Google Shape;127;p4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11049000" y="3187707"/>
            <a:ext cx="19896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Alumnos WEB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2590800" y="3159678"/>
            <a:ext cx="3886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Alumnos Atención Presencial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130" name="Google Shape;13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827" y="3920380"/>
            <a:ext cx="5238173" cy="375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0" y="3920379"/>
            <a:ext cx="5827038" cy="358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2AAEA93-2EC3-A843-8059-0E19D178E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5507" y="398906"/>
            <a:ext cx="3949700" cy="889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F7AA11"/>
          </a:solidFill>
          <a:ln>
            <a:noFill/>
          </a:ln>
        </p:spPr>
      </p:sp>
      <p:sp>
        <p:nvSpPr>
          <p:cNvPr id="139" name="Google Shape;139;p5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C5CD168-F704-B948-A770-7AD949D92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1439" y="398906"/>
            <a:ext cx="3949700" cy="889000"/>
          </a:xfrm>
          <a:prstGeom prst="rect">
            <a:avLst/>
          </a:prstGeom>
        </p:spPr>
      </p:pic>
      <p:sp>
        <p:nvSpPr>
          <p:cNvPr id="10" name="Google Shape;137;p5">
            <a:extLst>
              <a:ext uri="{FF2B5EF4-FFF2-40B4-BE49-F238E27FC236}">
                <a16:creationId xmlns:a16="http://schemas.microsoft.com/office/drawing/2014/main" id="{F6719B06-57FD-F94A-9FDE-94C0F025E061}"/>
              </a:ext>
            </a:extLst>
          </p:cNvPr>
          <p:cNvSpPr txBox="1"/>
          <p:nvPr/>
        </p:nvSpPr>
        <p:spPr>
          <a:xfrm>
            <a:off x="7154546" y="3115812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FONDO XX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0;p5">
            <a:extLst>
              <a:ext uri="{FF2B5EF4-FFF2-40B4-BE49-F238E27FC236}">
                <a16:creationId xmlns:a16="http://schemas.microsoft.com/office/drawing/2014/main" id="{FFC6CFFE-D110-5746-9DD4-ECBF76CADD68}"/>
              </a:ext>
            </a:extLst>
          </p:cNvPr>
          <p:cNvSpPr txBox="1"/>
          <p:nvPr/>
        </p:nvSpPr>
        <p:spPr>
          <a:xfrm>
            <a:off x="1287354" y="4600584"/>
            <a:ext cx="37560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 dirty="0">
              <a:solidFill>
                <a:srgbClr val="7F7F7F"/>
              </a:solidFill>
            </a:endParaRPr>
          </a:p>
        </p:txBody>
      </p:sp>
      <p:sp>
        <p:nvSpPr>
          <p:cNvPr id="12" name="Google Shape;155;p7">
            <a:extLst>
              <a:ext uri="{FF2B5EF4-FFF2-40B4-BE49-F238E27FC236}">
                <a16:creationId xmlns:a16="http://schemas.microsoft.com/office/drawing/2014/main" id="{8035C79A-F3A1-C440-ADFE-307FEBB2F0BF}"/>
              </a:ext>
            </a:extLst>
          </p:cNvPr>
          <p:cNvSpPr txBox="1"/>
          <p:nvPr/>
        </p:nvSpPr>
        <p:spPr>
          <a:xfrm>
            <a:off x="7154546" y="4032644"/>
            <a:ext cx="9852776" cy="426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FBC3A5A4-FC67-EF45-B870-F65D900D3821}"/>
              </a:ext>
            </a:extLst>
          </p:cNvPr>
          <p:cNvSpPr/>
          <p:nvPr/>
        </p:nvSpPr>
        <p:spPr>
          <a:xfrm flipV="1">
            <a:off x="0" y="8812645"/>
            <a:ext cx="18288000" cy="1493706"/>
          </a:xfrm>
          <a:prstGeom prst="rect">
            <a:avLst/>
          </a:prstGeom>
          <a:solidFill>
            <a:srgbClr val="F8A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7" name="Google Shape;137;p5"/>
          <p:cNvSpPr txBox="1"/>
          <p:nvPr/>
        </p:nvSpPr>
        <p:spPr>
          <a:xfrm>
            <a:off x="7268546" y="215150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FONDO XX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 txBox="1"/>
          <p:nvPr/>
        </p:nvSpPr>
        <p:spPr>
          <a:xfrm>
            <a:off x="1401354" y="3636280"/>
            <a:ext cx="37560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 dirty="0">
              <a:solidFill>
                <a:srgbClr val="7F7F7F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332484-F867-B54A-AFC3-5CBAE229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81" y="9084519"/>
            <a:ext cx="1108976" cy="9484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7A913D-808C-664A-8E3E-F259CCC47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547" y="9073844"/>
            <a:ext cx="1678053" cy="86091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768A88A-BCC5-5A41-9067-6D80B1F526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592196" y="9113924"/>
            <a:ext cx="3882599" cy="882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D0DE1F-FF90-6D42-A2FC-45E7C52F2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0062" y="9113924"/>
            <a:ext cx="1209580" cy="919281"/>
          </a:xfrm>
          <a:prstGeom prst="rect">
            <a:avLst/>
          </a:prstGeom>
        </p:spPr>
      </p:pic>
      <p:sp>
        <p:nvSpPr>
          <p:cNvPr id="19" name="Google Shape;155;p7">
            <a:extLst>
              <a:ext uri="{FF2B5EF4-FFF2-40B4-BE49-F238E27FC236}">
                <a16:creationId xmlns:a16="http://schemas.microsoft.com/office/drawing/2014/main" id="{C1D9A831-F8F9-6C4C-953C-FFB2302E1E8F}"/>
              </a:ext>
            </a:extLst>
          </p:cNvPr>
          <p:cNvSpPr txBox="1"/>
          <p:nvPr/>
        </p:nvSpPr>
        <p:spPr>
          <a:xfrm>
            <a:off x="7268546" y="3068340"/>
            <a:ext cx="9852776" cy="426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20" name="Google Shape;127;p4">
            <a:extLst>
              <a:ext uri="{FF2B5EF4-FFF2-40B4-BE49-F238E27FC236}">
                <a16:creationId xmlns:a16="http://schemas.microsoft.com/office/drawing/2014/main" id="{96D32615-D82F-4349-8FE3-64408E808A4B}"/>
              </a:ext>
            </a:extLst>
          </p:cNvPr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5D9EBE6-18DC-E54A-9CAD-EFBF9CDA6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1131" y="401246"/>
            <a:ext cx="3013585" cy="130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40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AA1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0024ff6f9_1_0"/>
          <p:cNvSpPr txBox="1"/>
          <p:nvPr/>
        </p:nvSpPr>
        <p:spPr>
          <a:xfrm>
            <a:off x="3248025" y="5258388"/>
            <a:ext cx="11791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II. LOREM IPSUM DOLOR  </a:t>
            </a:r>
            <a:endParaRPr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BD51BF-5D54-D54C-AC04-DDE52ED6E0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45275" y="3171115"/>
            <a:ext cx="3797300" cy="16376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/>
          <p:nvPr/>
        </p:nvSpPr>
        <p:spPr>
          <a:xfrm>
            <a:off x="1178925" y="2563832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F7AA11"/>
          </a:solidFill>
          <a:ln>
            <a:noFill/>
          </a:ln>
        </p:spPr>
      </p:sp>
      <p:sp>
        <p:nvSpPr>
          <p:cNvPr id="154" name="Google Shape;154;p7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7"/>
          <p:cNvSpPr txBox="1"/>
          <p:nvPr/>
        </p:nvSpPr>
        <p:spPr>
          <a:xfrm>
            <a:off x="1217025" y="3381437"/>
            <a:ext cx="14325600" cy="568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endParaRPr dirty="0">
              <a:solidFill>
                <a:srgbClr val="434343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E1D2E8F-6BA8-CD43-A438-077BC794D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1439" y="398906"/>
            <a:ext cx="3949700" cy="889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/>
          <p:nvPr/>
        </p:nvSpPr>
        <p:spPr>
          <a:xfrm>
            <a:off x="1045074" y="1958776"/>
            <a:ext cx="933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8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F7AA11"/>
          </a:solidFill>
          <a:ln>
            <a:noFill/>
          </a:ln>
        </p:spPr>
      </p:sp>
      <p:sp>
        <p:nvSpPr>
          <p:cNvPr id="163" name="Google Shape;163;p8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13944600" y="3495576"/>
            <a:ext cx="2549448" cy="2549448"/>
          </a:xfrm>
          <a:prstGeom prst="ellipse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8"/>
          <p:cNvSpPr txBox="1"/>
          <p:nvPr/>
        </p:nvSpPr>
        <p:spPr>
          <a:xfrm>
            <a:off x="13939173" y="3831900"/>
            <a:ext cx="2549448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60%</a:t>
            </a:r>
            <a:endParaRPr sz="7200" dirty="0">
              <a:solidFill>
                <a:schemeClr val="lt1"/>
              </a:solidFill>
            </a:endParaRPr>
          </a:p>
        </p:txBody>
      </p:sp>
      <p:sp>
        <p:nvSpPr>
          <p:cNvPr id="166" name="Google Shape;166;p8"/>
          <p:cNvSpPr/>
          <p:nvPr/>
        </p:nvSpPr>
        <p:spPr>
          <a:xfrm>
            <a:off x="7086600" y="3533920"/>
            <a:ext cx="2549448" cy="2549448"/>
          </a:xfrm>
          <a:prstGeom prst="ellipse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"/>
          <p:cNvSpPr txBox="1"/>
          <p:nvPr/>
        </p:nvSpPr>
        <p:spPr>
          <a:xfrm>
            <a:off x="10374075" y="3946453"/>
            <a:ext cx="28215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3,5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68" name="Google Shape;168;p8"/>
          <p:cNvSpPr/>
          <p:nvPr/>
        </p:nvSpPr>
        <p:spPr>
          <a:xfrm>
            <a:off x="10515600" y="3507014"/>
            <a:ext cx="2549448" cy="2549448"/>
          </a:xfrm>
          <a:prstGeom prst="ellipse">
            <a:avLst/>
          </a:prstGeom>
          <a:noFill/>
          <a:ln w="28575" cap="flat" cmpd="sng">
            <a:solidFill>
              <a:srgbClr val="F7A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/>
          <p:nvPr/>
        </p:nvSpPr>
        <p:spPr>
          <a:xfrm>
            <a:off x="13944600" y="6682983"/>
            <a:ext cx="2549448" cy="2549448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F7A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 txBox="1"/>
          <p:nvPr/>
        </p:nvSpPr>
        <p:spPr>
          <a:xfrm>
            <a:off x="7086600" y="7179450"/>
            <a:ext cx="25494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500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71" name="Google Shape;171;p8"/>
          <p:cNvSpPr/>
          <p:nvPr/>
        </p:nvSpPr>
        <p:spPr>
          <a:xfrm>
            <a:off x="7092075" y="6737620"/>
            <a:ext cx="2549400" cy="2549400"/>
          </a:xfrm>
          <a:prstGeom prst="ellipse">
            <a:avLst/>
          </a:prstGeom>
          <a:noFill/>
          <a:ln w="28575" cap="flat" cmpd="sng">
            <a:solidFill>
              <a:srgbClr val="F7A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10515600" y="6694421"/>
            <a:ext cx="2549448" cy="2549448"/>
          </a:xfrm>
          <a:prstGeom prst="ellipse">
            <a:avLst/>
          </a:prstGeom>
          <a:solidFill>
            <a:srgbClr val="F8AA0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8"/>
          <p:cNvSpPr txBox="1"/>
          <p:nvPr/>
        </p:nvSpPr>
        <p:spPr>
          <a:xfrm>
            <a:off x="10510125" y="7134520"/>
            <a:ext cx="25494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395</a:t>
            </a:r>
            <a:endParaRPr sz="7200" dirty="0"/>
          </a:p>
        </p:txBody>
      </p:sp>
      <p:sp>
        <p:nvSpPr>
          <p:cNvPr id="174" name="Google Shape;174;p8"/>
          <p:cNvSpPr txBox="1"/>
          <p:nvPr/>
        </p:nvSpPr>
        <p:spPr>
          <a:xfrm>
            <a:off x="13939172" y="7093609"/>
            <a:ext cx="2549449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000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75" name="Google Shape;175;p8"/>
          <p:cNvSpPr txBox="1"/>
          <p:nvPr/>
        </p:nvSpPr>
        <p:spPr>
          <a:xfrm>
            <a:off x="6779058" y="4011242"/>
            <a:ext cx="3164484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1.000</a:t>
            </a:r>
            <a:endParaRPr sz="7200" dirty="0"/>
          </a:p>
        </p:txBody>
      </p:sp>
      <p:sp>
        <p:nvSpPr>
          <p:cNvPr id="176" name="Google Shape;176;p8"/>
          <p:cNvSpPr txBox="1"/>
          <p:nvPr/>
        </p:nvSpPr>
        <p:spPr>
          <a:xfrm>
            <a:off x="1217016" y="4380021"/>
            <a:ext cx="42312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SEMESTRALES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56084F3-7FC7-D742-91EC-81ECD5461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1439" y="398906"/>
            <a:ext cx="3949700" cy="889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AA1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"/>
          <p:cNvSpPr txBox="1"/>
          <p:nvPr/>
        </p:nvSpPr>
        <p:spPr>
          <a:xfrm>
            <a:off x="3733800" y="4305300"/>
            <a:ext cx="10820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III. UT WISI ENIM AD MINIM</a:t>
            </a:r>
            <a:endParaRPr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9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F7AA11"/>
          </a:solidFill>
          <a:ln>
            <a:noFill/>
          </a:ln>
        </p:spPr>
      </p:sp>
      <p:sp>
        <p:nvSpPr>
          <p:cNvPr id="184" name="Google Shape;184;p9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 txBox="1"/>
          <p:nvPr/>
        </p:nvSpPr>
        <p:spPr>
          <a:xfrm>
            <a:off x="8946647" y="2856343"/>
            <a:ext cx="81768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consectetuer adipiscing elit, sed diam nonummy nibh euismod tincid:</a:t>
            </a:r>
            <a:endParaRPr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9"/>
          <p:cNvSpPr txBox="1"/>
          <p:nvPr/>
        </p:nvSpPr>
        <p:spPr>
          <a:xfrm>
            <a:off x="1217017" y="3775362"/>
            <a:ext cx="40893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</a:t>
            </a:r>
            <a:r>
              <a:rPr lang="en-US" sz="9000" b="1" dirty="0">
                <a:solidFill>
                  <a:srgbClr val="40B5B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0" b="1" dirty="0">
                <a:solidFill>
                  <a:srgbClr val="F7AA1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dirty="0">
              <a:solidFill>
                <a:srgbClr val="F7AA11"/>
              </a:solidFill>
            </a:endParaRPr>
          </a:p>
        </p:txBody>
      </p:sp>
      <p:grpSp>
        <p:nvGrpSpPr>
          <p:cNvPr id="187" name="Google Shape;187;p9"/>
          <p:cNvGrpSpPr/>
          <p:nvPr/>
        </p:nvGrpSpPr>
        <p:grpSpPr>
          <a:xfrm>
            <a:off x="8628555" y="4509040"/>
            <a:ext cx="8761314" cy="661059"/>
            <a:chOff x="0" y="0"/>
            <a:chExt cx="14410359" cy="1113790"/>
          </a:xfrm>
        </p:grpSpPr>
        <p:sp>
          <p:nvSpPr>
            <p:cNvPr id="188" name="Google Shape;188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9"/>
          <p:cNvGrpSpPr/>
          <p:nvPr/>
        </p:nvGrpSpPr>
        <p:grpSpPr>
          <a:xfrm>
            <a:off x="8541612" y="4502245"/>
            <a:ext cx="1997645" cy="661059"/>
            <a:chOff x="0" y="0"/>
            <a:chExt cx="3285669" cy="1113790"/>
          </a:xfrm>
        </p:grpSpPr>
        <p:sp>
          <p:nvSpPr>
            <p:cNvPr id="191" name="Google Shape;191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solidFill>
              <a:srgbClr val="F7AA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F7AA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9"/>
          <p:cNvSpPr txBox="1"/>
          <p:nvPr/>
        </p:nvSpPr>
        <p:spPr>
          <a:xfrm>
            <a:off x="10591800" y="4689522"/>
            <a:ext cx="6521202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Sed diam nonummy nibh euismod tincidunt ut laoreet dolore</a:t>
            </a:r>
            <a:endParaRPr/>
          </a:p>
        </p:txBody>
      </p:sp>
      <p:grpSp>
        <p:nvGrpSpPr>
          <p:cNvPr id="194" name="Google Shape;194;p9"/>
          <p:cNvGrpSpPr/>
          <p:nvPr/>
        </p:nvGrpSpPr>
        <p:grpSpPr>
          <a:xfrm>
            <a:off x="8628555" y="5688427"/>
            <a:ext cx="8761314" cy="661059"/>
            <a:chOff x="0" y="0"/>
            <a:chExt cx="14410359" cy="1113790"/>
          </a:xfrm>
        </p:grpSpPr>
        <p:sp>
          <p:nvSpPr>
            <p:cNvPr id="195" name="Google Shape;195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9"/>
          <p:cNvGrpSpPr/>
          <p:nvPr/>
        </p:nvGrpSpPr>
        <p:grpSpPr>
          <a:xfrm>
            <a:off x="8541612" y="5681632"/>
            <a:ext cx="1997645" cy="661059"/>
            <a:chOff x="0" y="0"/>
            <a:chExt cx="3285669" cy="1113790"/>
          </a:xfrm>
        </p:grpSpPr>
        <p:sp>
          <p:nvSpPr>
            <p:cNvPr id="198" name="Google Shape;198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solidFill>
              <a:srgbClr val="F7AA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F7AA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200;p9"/>
          <p:cNvSpPr txBox="1"/>
          <p:nvPr/>
        </p:nvSpPr>
        <p:spPr>
          <a:xfrm>
            <a:off x="10667513" y="5755102"/>
            <a:ext cx="57561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 elit Lorem ipsum dolor sit amet, consectetuer adipiscing elit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1" name="Google Shape;201;p9"/>
          <p:cNvGrpSpPr/>
          <p:nvPr/>
        </p:nvGrpSpPr>
        <p:grpSpPr>
          <a:xfrm>
            <a:off x="10151086" y="6545677"/>
            <a:ext cx="7238783" cy="546181"/>
            <a:chOff x="0" y="0"/>
            <a:chExt cx="14410359" cy="1113790"/>
          </a:xfrm>
        </p:grpSpPr>
        <p:sp>
          <p:nvSpPr>
            <p:cNvPr id="202" name="Google Shape;202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9"/>
          <p:cNvGrpSpPr/>
          <p:nvPr/>
        </p:nvGrpSpPr>
        <p:grpSpPr>
          <a:xfrm>
            <a:off x="10212018" y="7272071"/>
            <a:ext cx="7238783" cy="546181"/>
            <a:chOff x="0" y="0"/>
            <a:chExt cx="14410359" cy="1113790"/>
          </a:xfrm>
        </p:grpSpPr>
        <p:sp>
          <p:nvSpPr>
            <p:cNvPr id="205" name="Google Shape;205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9"/>
          <p:cNvGrpSpPr/>
          <p:nvPr/>
        </p:nvGrpSpPr>
        <p:grpSpPr>
          <a:xfrm>
            <a:off x="8715498" y="8298277"/>
            <a:ext cx="8761314" cy="661059"/>
            <a:chOff x="0" y="0"/>
            <a:chExt cx="14410359" cy="1113790"/>
          </a:xfrm>
        </p:grpSpPr>
        <p:sp>
          <p:nvSpPr>
            <p:cNvPr id="208" name="Google Shape;208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9"/>
          <p:cNvGrpSpPr/>
          <p:nvPr/>
        </p:nvGrpSpPr>
        <p:grpSpPr>
          <a:xfrm>
            <a:off x="8628555" y="8291482"/>
            <a:ext cx="1997645" cy="661059"/>
            <a:chOff x="0" y="0"/>
            <a:chExt cx="3285669" cy="1113790"/>
          </a:xfrm>
          <a:solidFill>
            <a:srgbClr val="F8AA0F"/>
          </a:solidFill>
        </p:grpSpPr>
        <p:sp>
          <p:nvSpPr>
            <p:cNvPr id="211" name="Google Shape;211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9"/>
          <p:cNvSpPr txBox="1"/>
          <p:nvPr/>
        </p:nvSpPr>
        <p:spPr>
          <a:xfrm>
            <a:off x="8775264" y="4669520"/>
            <a:ext cx="1340346" cy="3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DIRIGIDO A </a:t>
            </a:r>
            <a:endParaRPr/>
          </a:p>
        </p:txBody>
      </p:sp>
      <p:sp>
        <p:nvSpPr>
          <p:cNvPr id="214" name="Google Shape;214;p9"/>
          <p:cNvSpPr txBox="1"/>
          <p:nvPr/>
        </p:nvSpPr>
        <p:spPr>
          <a:xfrm>
            <a:off x="8925067" y="5848907"/>
            <a:ext cx="956667" cy="3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ASUNTO</a:t>
            </a:r>
            <a:endParaRPr/>
          </a:p>
        </p:txBody>
      </p:sp>
      <p:sp>
        <p:nvSpPr>
          <p:cNvPr id="215" name="Google Shape;215;p9"/>
          <p:cNvSpPr txBox="1"/>
          <p:nvPr/>
        </p:nvSpPr>
        <p:spPr>
          <a:xfrm>
            <a:off x="8925067" y="8368397"/>
            <a:ext cx="10781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NIBH EUISMOD</a:t>
            </a:r>
            <a:endParaRPr dirty="0"/>
          </a:p>
        </p:txBody>
      </p:sp>
      <p:sp>
        <p:nvSpPr>
          <p:cNvPr id="216" name="Google Shape;216;p9"/>
          <p:cNvSpPr txBox="1"/>
          <p:nvPr/>
        </p:nvSpPr>
        <p:spPr>
          <a:xfrm>
            <a:off x="10667513" y="6675581"/>
            <a:ext cx="7238784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elit.</a:t>
            </a:r>
            <a:endParaRPr/>
          </a:p>
        </p:txBody>
      </p:sp>
      <p:sp>
        <p:nvSpPr>
          <p:cNvPr id="217" name="Google Shape;217;p9"/>
          <p:cNvSpPr txBox="1"/>
          <p:nvPr/>
        </p:nvSpPr>
        <p:spPr>
          <a:xfrm>
            <a:off x="10667513" y="7404468"/>
            <a:ext cx="7238784" cy="25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 amet.</a:t>
            </a:r>
            <a:endParaRPr/>
          </a:p>
        </p:txBody>
      </p:sp>
      <p:sp>
        <p:nvSpPr>
          <p:cNvPr id="218" name="Google Shape;218;p9"/>
          <p:cNvSpPr txBox="1"/>
          <p:nvPr/>
        </p:nvSpPr>
        <p:spPr>
          <a:xfrm>
            <a:off x="10805064" y="8478759"/>
            <a:ext cx="7238784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texto del correo debe señalar una breve descripción de lo enviado.</a:t>
            </a:r>
            <a:endParaRPr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A1D755E1-D9BA-854E-BFE3-0069EE60C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1439" y="398906"/>
            <a:ext cx="3949700" cy="889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 txBox="1"/>
          <p:nvPr/>
        </p:nvSpPr>
        <p:spPr>
          <a:xfrm>
            <a:off x="1579500" y="6720480"/>
            <a:ext cx="32004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1"/>
          <p:cNvSpPr txBox="1"/>
          <p:nvPr/>
        </p:nvSpPr>
        <p:spPr>
          <a:xfrm>
            <a:off x="9867900" y="5524500"/>
            <a:ext cx="73914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232" name="Google Shape;232;p11"/>
          <p:cNvSpPr txBox="1"/>
          <p:nvPr/>
        </p:nvSpPr>
        <p:spPr>
          <a:xfrm>
            <a:off x="9867900" y="3469292"/>
            <a:ext cx="7066800" cy="17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 Ut wisi enim ad minim veniam, quis nostrud.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3" name="Google Shape;233;p11"/>
          <p:cNvSpPr txBox="1"/>
          <p:nvPr/>
        </p:nvSpPr>
        <p:spPr>
          <a:xfrm>
            <a:off x="9867900" y="7313667"/>
            <a:ext cx="67569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234" name="Google Shape;234;p11"/>
          <p:cNvSpPr txBox="1"/>
          <p:nvPr/>
        </p:nvSpPr>
        <p:spPr>
          <a:xfrm>
            <a:off x="1217017" y="3775362"/>
            <a:ext cx="40893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 </a:t>
            </a:r>
            <a:r>
              <a:rPr lang="en-US" sz="9000" b="1" dirty="0">
                <a:solidFill>
                  <a:srgbClr val="F7AA1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dirty="0">
              <a:solidFill>
                <a:srgbClr val="F7AA11"/>
              </a:solidFill>
            </a:endParaRPr>
          </a:p>
        </p:txBody>
      </p:sp>
      <p:sp>
        <p:nvSpPr>
          <p:cNvPr id="235" name="Google Shape;235;p11"/>
          <p:cNvSpPr txBox="1"/>
          <p:nvPr/>
        </p:nvSpPr>
        <p:spPr>
          <a:xfrm>
            <a:off x="1028700" y="1169028"/>
            <a:ext cx="1512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Paso a paso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36" name="Google Shape;236;p11"/>
          <p:cNvSpPr/>
          <p:nvPr/>
        </p:nvSpPr>
        <p:spPr>
          <a:xfrm rot="5400000">
            <a:off x="8708655" y="3665522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rgbClr val="F7AA11"/>
          </a:solidFill>
          <a:ln>
            <a:noFill/>
          </a:ln>
        </p:spPr>
      </p:sp>
      <p:sp>
        <p:nvSpPr>
          <p:cNvPr id="237" name="Google Shape;237;p11"/>
          <p:cNvSpPr/>
          <p:nvPr/>
        </p:nvSpPr>
        <p:spPr>
          <a:xfrm rot="5400000">
            <a:off x="8708655" y="5752487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rgbClr val="F7AA11"/>
          </a:solidFill>
          <a:ln>
            <a:noFill/>
          </a:ln>
        </p:spPr>
      </p:sp>
      <p:sp>
        <p:nvSpPr>
          <p:cNvPr id="238" name="Google Shape;238;p11"/>
          <p:cNvSpPr/>
          <p:nvPr/>
        </p:nvSpPr>
        <p:spPr>
          <a:xfrm rot="5400000">
            <a:off x="8708655" y="7695588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rgbClr val="F7AA11"/>
          </a:solidFill>
          <a:ln>
            <a:noFill/>
          </a:ln>
        </p:spPr>
      </p:sp>
      <p:sp>
        <p:nvSpPr>
          <p:cNvPr id="239" name="Google Shape;239;p11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A2595A2-413B-134C-BD0A-C60365D49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1439" y="398906"/>
            <a:ext cx="3949700" cy="889000"/>
          </a:xfrm>
          <a:prstGeom prst="rect">
            <a:avLst/>
          </a:prstGeom>
        </p:spPr>
      </p:pic>
      <p:sp>
        <p:nvSpPr>
          <p:cNvPr id="15" name="Google Shape;183;p9">
            <a:extLst>
              <a:ext uri="{FF2B5EF4-FFF2-40B4-BE49-F238E27FC236}">
                <a16:creationId xmlns:a16="http://schemas.microsoft.com/office/drawing/2014/main" id="{0250FD88-9C08-BD4D-A2DF-217919C8CFD9}"/>
              </a:ext>
            </a:extLst>
          </p:cNvPr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F7AA11"/>
          </a:solid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/>
          <p:cNvSpPr txBox="1"/>
          <p:nvPr/>
        </p:nvSpPr>
        <p:spPr>
          <a:xfrm>
            <a:off x="1028700" y="1169028"/>
            <a:ext cx="1512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Paso a paso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47" name="Google Shape;247;p12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1770291" y="3711516"/>
            <a:ext cx="35073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 </a:t>
            </a:r>
            <a:r>
              <a:rPr lang="en-US" sz="9000" b="1">
                <a:solidFill>
                  <a:srgbClr val="F7AA1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>
              <a:solidFill>
                <a:srgbClr val="F7AA11"/>
              </a:solidFill>
            </a:endParaRPr>
          </a:p>
        </p:txBody>
      </p:sp>
      <p:sp>
        <p:nvSpPr>
          <p:cNvPr id="250" name="Google Shape;250;p12"/>
          <p:cNvSpPr txBox="1"/>
          <p:nvPr/>
        </p:nvSpPr>
        <p:spPr>
          <a:xfrm>
            <a:off x="9010831" y="3782924"/>
            <a:ext cx="81336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251" name="Google Shape;251;p12"/>
          <p:cNvSpPr txBox="1"/>
          <p:nvPr/>
        </p:nvSpPr>
        <p:spPr>
          <a:xfrm>
            <a:off x="9010831" y="5520225"/>
            <a:ext cx="8133600" cy="8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Calibri"/>
                <a:ea typeface="Calibri"/>
                <a:cs typeface="Calibri"/>
                <a:sym typeface="Calibri"/>
              </a:rPr>
              <a:t>Lorem ipsum dolor sit amet, consectetuer adipiscing laoreet dolore magna aliquam erat volutpat. </a:t>
            </a:r>
            <a:endParaRPr/>
          </a:p>
        </p:txBody>
      </p:sp>
      <p:sp>
        <p:nvSpPr>
          <p:cNvPr id="252" name="Google Shape;252;p12"/>
          <p:cNvSpPr txBox="1"/>
          <p:nvPr/>
        </p:nvSpPr>
        <p:spPr>
          <a:xfrm>
            <a:off x="8991600" y="6896100"/>
            <a:ext cx="81336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65EA52B-D62B-A447-9CFE-DFBF208C5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1439" y="398906"/>
            <a:ext cx="3949700" cy="889000"/>
          </a:xfrm>
          <a:prstGeom prst="rect">
            <a:avLst/>
          </a:prstGeom>
        </p:spPr>
      </p:pic>
      <p:sp>
        <p:nvSpPr>
          <p:cNvPr id="11" name="Google Shape;183;p9">
            <a:extLst>
              <a:ext uri="{FF2B5EF4-FFF2-40B4-BE49-F238E27FC236}">
                <a16:creationId xmlns:a16="http://schemas.microsoft.com/office/drawing/2014/main" id="{5216D3FA-2988-8C4A-86C1-439AB4D8CA7F}"/>
              </a:ext>
            </a:extLst>
          </p:cNvPr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F7AA11"/>
          </a:solid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61160A7-C45A-4540-9551-0B3B065D38E0}"/>
              </a:ext>
            </a:extLst>
          </p:cNvPr>
          <p:cNvSpPr/>
          <p:nvPr/>
        </p:nvSpPr>
        <p:spPr>
          <a:xfrm>
            <a:off x="0" y="0"/>
            <a:ext cx="18288000" cy="8793294"/>
          </a:xfrm>
          <a:prstGeom prst="rect">
            <a:avLst/>
          </a:prstGeom>
          <a:solidFill>
            <a:srgbClr val="F8A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8" name="Google Shape;88;p1"/>
          <p:cNvSpPr/>
          <p:nvPr/>
        </p:nvSpPr>
        <p:spPr>
          <a:xfrm>
            <a:off x="14332025" y="0"/>
            <a:ext cx="3581400" cy="3477300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E0F26D-7A98-4B45-8586-31E8A7B2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98500" y="3168888"/>
            <a:ext cx="5906127" cy="2547144"/>
          </a:xfrm>
          <a:prstGeom prst="rect">
            <a:avLst/>
          </a:prstGeom>
        </p:spPr>
      </p:pic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893445" y="3387090"/>
            <a:ext cx="8250555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CAE8FA4-3BE1-EA43-8950-4DC04C88B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570" y="9070712"/>
            <a:ext cx="1277654" cy="10927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74FC57B-ACF3-D446-BCCB-191D30DE0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314" y="9070712"/>
            <a:ext cx="1577010" cy="10927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11E1506-87C5-B14C-8945-7A6F8B5E0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3808" y="8703856"/>
            <a:ext cx="2566298" cy="155764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6007AF0-E7E7-604A-BF26-47B958FF1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9777" y="9172576"/>
            <a:ext cx="3949700" cy="889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"/>
          <p:cNvSpPr/>
          <p:nvPr/>
        </p:nvSpPr>
        <p:spPr>
          <a:xfrm>
            <a:off x="9144001" y="0"/>
            <a:ext cx="9144000" cy="10287000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762497" y="4232617"/>
            <a:ext cx="7162200" cy="465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0" name="Google Shape;260;p13"/>
          <p:cNvSpPr txBox="1"/>
          <p:nvPr/>
        </p:nvSpPr>
        <p:spPr>
          <a:xfrm>
            <a:off x="762497" y="1893863"/>
            <a:ext cx="7162200" cy="13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endParaRPr sz="40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3"/>
          <p:cNvSpPr txBox="1"/>
          <p:nvPr/>
        </p:nvSpPr>
        <p:spPr>
          <a:xfrm>
            <a:off x="10925422" y="5005706"/>
            <a:ext cx="5955810" cy="151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endParaRPr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A53974-AEE3-0B4C-B51A-F1F8EA40A5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17351" y="3087766"/>
            <a:ext cx="3797300" cy="163766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AA1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"/>
          <p:cNvSpPr txBox="1"/>
          <p:nvPr/>
        </p:nvSpPr>
        <p:spPr>
          <a:xfrm>
            <a:off x="1620900" y="4515025"/>
            <a:ext cx="12862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IV. RESPUESTAS AL DIRECTORIO</a:t>
            </a:r>
            <a:endParaRPr b="1" dirty="0"/>
          </a:p>
          <a:p>
            <a:pPr marL="0" marR="0" lvl="0" indent="0" algn="r" rtl="0"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endParaRPr sz="66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93;gdffd5f6450_0_23">
            <a:extLst>
              <a:ext uri="{FF2B5EF4-FFF2-40B4-BE49-F238E27FC236}">
                <a16:creationId xmlns:a16="http://schemas.microsoft.com/office/drawing/2014/main" id="{053602E7-CDD2-C740-BD56-6DFEA4B317C3}"/>
              </a:ext>
            </a:extLst>
          </p:cNvPr>
          <p:cNvPicPr preferRelativeResize="0"/>
          <p:nvPr/>
        </p:nvPicPr>
        <p:blipFill>
          <a:blip r:embed="rId3"/>
          <a:srcRect t="276" b="276"/>
          <a:stretch/>
        </p:blipFill>
        <p:spPr>
          <a:xfrm>
            <a:off x="0" y="-97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dffd5f6450_0_23"/>
          <p:cNvSpPr/>
          <p:nvPr/>
        </p:nvSpPr>
        <p:spPr>
          <a:xfrm>
            <a:off x="13306097" y="-25499"/>
            <a:ext cx="5004580" cy="10318532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4419173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2E6742B8-1165-B245-B685-3C4A9D0FCE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880278" y="8721457"/>
            <a:ext cx="3806545" cy="865571"/>
          </a:xfrm>
          <a:prstGeom prst="rect">
            <a:avLst/>
          </a:prstGeom>
        </p:spPr>
      </p:pic>
      <p:sp>
        <p:nvSpPr>
          <p:cNvPr id="28" name="Google Shape;120;p3">
            <a:extLst>
              <a:ext uri="{FF2B5EF4-FFF2-40B4-BE49-F238E27FC236}">
                <a16:creationId xmlns:a16="http://schemas.microsoft.com/office/drawing/2014/main" id="{6953624E-45FC-7C44-8198-95CEFF0750C5}"/>
              </a:ext>
            </a:extLst>
          </p:cNvPr>
          <p:cNvSpPr txBox="1"/>
          <p:nvPr/>
        </p:nvSpPr>
        <p:spPr>
          <a:xfrm>
            <a:off x="13860749" y="980280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530943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5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F7AA11"/>
          </a:solidFill>
          <a:ln>
            <a:noFill/>
          </a:ln>
        </p:spPr>
      </p:sp>
      <p:sp>
        <p:nvSpPr>
          <p:cNvPr id="274" name="Google Shape;274;p15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5"/>
          <p:cNvSpPr txBox="1"/>
          <p:nvPr/>
        </p:nvSpPr>
        <p:spPr>
          <a:xfrm>
            <a:off x="12723222" y="4020115"/>
            <a:ext cx="2005652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Firmas</a:t>
            </a:r>
            <a:r>
              <a:rPr lang="en-US" sz="3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 1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endParaRPr lang="es-ES" dirty="0">
              <a:ea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corresponsable</a:t>
            </a:r>
            <a:endParaRPr dirty="0"/>
          </a:p>
        </p:txBody>
      </p:sp>
      <p:sp>
        <p:nvSpPr>
          <p:cNvPr id="277" name="Google Shape;277;p15"/>
          <p:cNvSpPr/>
          <p:nvPr/>
        </p:nvSpPr>
        <p:spPr>
          <a:xfrm>
            <a:off x="11825625" y="2125675"/>
            <a:ext cx="417600" cy="68832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F7A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E822C418-BDB6-C04D-8163-ACF20794799B}"/>
              </a:ext>
            </a:extLst>
          </p:cNvPr>
          <p:cNvSpPr/>
          <p:nvPr/>
        </p:nvSpPr>
        <p:spPr>
          <a:xfrm>
            <a:off x="5123145" y="2044399"/>
            <a:ext cx="4679692" cy="5925764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86AEBD72-0944-F445-ACB9-E4A6F1A8259C}"/>
              </a:ext>
            </a:extLst>
          </p:cNvPr>
          <p:cNvSpPr/>
          <p:nvPr/>
        </p:nvSpPr>
        <p:spPr>
          <a:xfrm>
            <a:off x="5964862" y="2554703"/>
            <a:ext cx="4679692" cy="5925764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044A1BD-A618-1B49-AFFF-D9B4C0DFC796}"/>
              </a:ext>
            </a:extLst>
          </p:cNvPr>
          <p:cNvCxnSpPr>
            <a:cxnSpLocks/>
          </p:cNvCxnSpPr>
          <p:nvPr/>
        </p:nvCxnSpPr>
        <p:spPr>
          <a:xfrm>
            <a:off x="6642177" y="4020115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EAC5759-1E48-8B42-8637-07F1824B3684}"/>
              </a:ext>
            </a:extLst>
          </p:cNvPr>
          <p:cNvCxnSpPr>
            <a:cxnSpLocks/>
          </p:cNvCxnSpPr>
          <p:nvPr/>
        </p:nvCxnSpPr>
        <p:spPr>
          <a:xfrm>
            <a:off x="6633466" y="4897485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94277D1-FA98-D64C-AE9F-DCFEFB9A754E}"/>
              </a:ext>
            </a:extLst>
          </p:cNvPr>
          <p:cNvCxnSpPr>
            <a:cxnSpLocks/>
          </p:cNvCxnSpPr>
          <p:nvPr/>
        </p:nvCxnSpPr>
        <p:spPr>
          <a:xfrm>
            <a:off x="6633466" y="5714782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9408C3B-80CC-3940-A732-58A39E1E5C66}"/>
              </a:ext>
            </a:extLst>
          </p:cNvPr>
          <p:cNvCxnSpPr>
            <a:cxnSpLocks/>
          </p:cNvCxnSpPr>
          <p:nvPr/>
        </p:nvCxnSpPr>
        <p:spPr>
          <a:xfrm>
            <a:off x="6624168" y="6559750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4F6FBCFC-06D5-6342-8372-32C289E8F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1356" y="625528"/>
            <a:ext cx="1690563" cy="15748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"/>
          <p:cNvSpPr txBox="1"/>
          <p:nvPr/>
        </p:nvSpPr>
        <p:spPr>
          <a:xfrm>
            <a:off x="1028700" y="1169028"/>
            <a:ext cx="9334500" cy="74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DOCUMENTOS</a:t>
            </a:r>
            <a:r>
              <a:rPr lang="en-US" sz="4000" b="1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RELEVANTES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6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F7AA11"/>
          </a:solidFill>
          <a:ln>
            <a:noFill/>
          </a:ln>
        </p:spPr>
      </p:sp>
      <p:sp>
        <p:nvSpPr>
          <p:cNvPr id="284" name="Google Shape;284;p16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6"/>
          <p:cNvSpPr txBox="1"/>
          <p:nvPr/>
        </p:nvSpPr>
        <p:spPr>
          <a:xfrm>
            <a:off x="9437238" y="4574428"/>
            <a:ext cx="28194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Firma</a:t>
            </a:r>
            <a:r>
              <a:rPr lang="en-US" sz="3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cargo</a:t>
            </a:r>
            <a:endParaRPr dirty="0"/>
          </a:p>
        </p:txBody>
      </p:sp>
      <p:sp>
        <p:nvSpPr>
          <p:cNvPr id="287" name="Google Shape;287;p16"/>
          <p:cNvSpPr/>
          <p:nvPr/>
        </p:nvSpPr>
        <p:spPr>
          <a:xfrm>
            <a:off x="8880738" y="3671159"/>
            <a:ext cx="417600" cy="24669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F7A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FB1A0C58-F832-5746-A6AD-797E86A1850B}"/>
              </a:ext>
            </a:extLst>
          </p:cNvPr>
          <p:cNvSpPr/>
          <p:nvPr/>
        </p:nvSpPr>
        <p:spPr>
          <a:xfrm>
            <a:off x="5263822" y="3127573"/>
            <a:ext cx="2377440" cy="3010486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41EBE04C-BDD3-4447-A3BF-56308734C9A8}"/>
              </a:ext>
            </a:extLst>
          </p:cNvPr>
          <p:cNvSpPr/>
          <p:nvPr/>
        </p:nvSpPr>
        <p:spPr>
          <a:xfrm>
            <a:off x="5683508" y="3427978"/>
            <a:ext cx="2377440" cy="3010486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A11CC4C-D57F-A242-AEFF-08A2F7C8A7B9}"/>
              </a:ext>
            </a:extLst>
          </p:cNvPr>
          <p:cNvCxnSpPr/>
          <p:nvPr/>
        </p:nvCxnSpPr>
        <p:spPr>
          <a:xfrm>
            <a:off x="6121951" y="419671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E86105D2-3C85-9F43-BE17-7EB4E3B6B5CD}"/>
              </a:ext>
            </a:extLst>
          </p:cNvPr>
          <p:cNvCxnSpPr/>
          <p:nvPr/>
        </p:nvCxnSpPr>
        <p:spPr>
          <a:xfrm>
            <a:off x="6121951" y="467055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42AF8E-2DEE-704A-A90F-3ACABA6E992F}"/>
              </a:ext>
            </a:extLst>
          </p:cNvPr>
          <p:cNvCxnSpPr/>
          <p:nvPr/>
        </p:nvCxnSpPr>
        <p:spPr>
          <a:xfrm>
            <a:off x="6121951" y="5104311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E25BE9B-DF42-2441-B461-BAF44B94F853}"/>
              </a:ext>
            </a:extLst>
          </p:cNvPr>
          <p:cNvCxnSpPr/>
          <p:nvPr/>
        </p:nvCxnSpPr>
        <p:spPr>
          <a:xfrm>
            <a:off x="6121951" y="5532789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B143BBE5-07C2-D047-A2F1-026083CE22B6}"/>
              </a:ext>
            </a:extLst>
          </p:cNvPr>
          <p:cNvSpPr/>
          <p:nvPr/>
        </p:nvSpPr>
        <p:spPr>
          <a:xfrm>
            <a:off x="1240462" y="3127573"/>
            <a:ext cx="2377440" cy="3010486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69411FF-E362-224A-8421-E19DB8A7E7DC}"/>
              </a:ext>
            </a:extLst>
          </p:cNvPr>
          <p:cNvSpPr/>
          <p:nvPr/>
        </p:nvSpPr>
        <p:spPr>
          <a:xfrm>
            <a:off x="1660148" y="3427978"/>
            <a:ext cx="2377440" cy="3010486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E6B5F3BC-07E0-464E-B011-47EB587B7996}"/>
              </a:ext>
            </a:extLst>
          </p:cNvPr>
          <p:cNvCxnSpPr/>
          <p:nvPr/>
        </p:nvCxnSpPr>
        <p:spPr>
          <a:xfrm>
            <a:off x="2098591" y="419671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05971EC-58B3-A441-AB37-3C0A23C45E22}"/>
              </a:ext>
            </a:extLst>
          </p:cNvPr>
          <p:cNvCxnSpPr/>
          <p:nvPr/>
        </p:nvCxnSpPr>
        <p:spPr>
          <a:xfrm>
            <a:off x="2098591" y="467055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0324E78D-1CE6-6347-8A0A-E6A49464CD20}"/>
              </a:ext>
            </a:extLst>
          </p:cNvPr>
          <p:cNvCxnSpPr/>
          <p:nvPr/>
        </p:nvCxnSpPr>
        <p:spPr>
          <a:xfrm>
            <a:off x="2098591" y="5104311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6DEE8B7-22CF-7C47-9532-D21B0B46D65F}"/>
              </a:ext>
            </a:extLst>
          </p:cNvPr>
          <p:cNvCxnSpPr/>
          <p:nvPr/>
        </p:nvCxnSpPr>
        <p:spPr>
          <a:xfrm>
            <a:off x="2098591" y="5532789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2652F3C1-F11C-2E42-82ED-62738661D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1356" y="625528"/>
            <a:ext cx="1690563" cy="15748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"/>
          <p:cNvSpPr txBox="1"/>
          <p:nvPr/>
        </p:nvSpPr>
        <p:spPr>
          <a:xfrm>
            <a:off x="1028700" y="2134746"/>
            <a:ext cx="11149800" cy="6900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2400" b="1" dirty="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Lorem ipsum dolor sit:</a:t>
            </a:r>
            <a:endParaRPr b="1" dirty="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6000"/>
              </a:lnSpc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Acciones</a:t>
            </a:r>
            <a:r>
              <a:rPr lang="en-US" sz="24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24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disminuir</a:t>
            </a:r>
            <a:r>
              <a:rPr lang="en-US" sz="24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los INI</a:t>
            </a:r>
            <a:r>
              <a:rPr lang="en-US" sz="2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/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/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93" name="Google Shape;293;p17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CUENTAS VIGENTES</a:t>
            </a:r>
            <a:endParaRPr sz="40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F7AA11"/>
          </a:solidFill>
          <a:ln>
            <a:noFill/>
          </a:ln>
        </p:spPr>
      </p:sp>
      <p:sp>
        <p:nvSpPr>
          <p:cNvPr id="295" name="Google Shape;295;p17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7"/>
          <p:cNvSpPr txBox="1"/>
          <p:nvPr/>
        </p:nvSpPr>
        <p:spPr>
          <a:xfrm>
            <a:off x="8003863" y="4558725"/>
            <a:ext cx="2819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000.000.000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98" name="Google Shape;298;p17"/>
          <p:cNvSpPr/>
          <p:nvPr/>
        </p:nvSpPr>
        <p:spPr>
          <a:xfrm>
            <a:off x="7490275" y="4093125"/>
            <a:ext cx="417600" cy="18585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F7A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26AC7AC-C9F7-094E-92CB-F0204C554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1356" y="625528"/>
            <a:ext cx="1690563" cy="15748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22D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537A3F9-FAF1-F340-A446-98812C77AC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15178" y="4042135"/>
            <a:ext cx="7013719" cy="159485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B678CD92-9303-3346-A988-374F84ECEDE1}"/>
              </a:ext>
            </a:extLst>
          </p:cNvPr>
          <p:cNvGrpSpPr/>
          <p:nvPr/>
        </p:nvGrpSpPr>
        <p:grpSpPr>
          <a:xfrm>
            <a:off x="13398500" y="8566199"/>
            <a:ext cx="3957773" cy="1296932"/>
            <a:chOff x="13398500" y="8566199"/>
            <a:chExt cx="3957773" cy="1296932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0135FFEB-613F-C245-97AF-36B40CA50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3398500" y="8566199"/>
              <a:ext cx="3957773" cy="1296932"/>
            </a:xfrm>
            <a:prstGeom prst="rect">
              <a:avLst/>
            </a:prstGeom>
          </p:spPr>
        </p:pic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9D89C728-EB92-C04D-A513-6056BD387F23}"/>
                </a:ext>
              </a:extLst>
            </p:cNvPr>
            <p:cNvCxnSpPr>
              <a:cxnSpLocks/>
            </p:cNvCxnSpPr>
            <p:nvPr/>
          </p:nvCxnSpPr>
          <p:spPr>
            <a:xfrm>
              <a:off x="15552791" y="8783671"/>
              <a:ext cx="0" cy="936632"/>
            </a:xfrm>
            <a:prstGeom prst="line">
              <a:avLst/>
            </a:prstGeom>
            <a:ln>
              <a:solidFill>
                <a:srgbClr val="F8AA0F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22D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7B8D62-F212-2547-80B1-158C9826AB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10779" y="6793979"/>
            <a:ext cx="3683992" cy="158880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33D1BD90-9B75-5546-9736-8A7581D6030C}"/>
              </a:ext>
            </a:extLst>
          </p:cNvPr>
          <p:cNvGrpSpPr/>
          <p:nvPr/>
        </p:nvGrpSpPr>
        <p:grpSpPr>
          <a:xfrm>
            <a:off x="13398500" y="8566199"/>
            <a:ext cx="3957773" cy="1296932"/>
            <a:chOff x="13398500" y="8566199"/>
            <a:chExt cx="3957773" cy="1296932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AA267F2-2EAF-3341-AF07-BE76A0C8E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3398500" y="8566199"/>
              <a:ext cx="3957773" cy="1296932"/>
            </a:xfrm>
            <a:prstGeom prst="rect">
              <a:avLst/>
            </a:prstGeom>
          </p:spPr>
        </p:pic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1183F5F3-88F6-2E46-8DC8-A64E629C028E}"/>
                </a:ext>
              </a:extLst>
            </p:cNvPr>
            <p:cNvCxnSpPr>
              <a:cxnSpLocks/>
            </p:cNvCxnSpPr>
            <p:nvPr/>
          </p:nvCxnSpPr>
          <p:spPr>
            <a:xfrm>
              <a:off x="15552791" y="8783671"/>
              <a:ext cx="0" cy="936632"/>
            </a:xfrm>
            <a:prstGeom prst="line">
              <a:avLst/>
            </a:prstGeom>
            <a:ln>
              <a:solidFill>
                <a:srgbClr val="F8AA0F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5755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AA1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AA2BD0F-61E3-AC46-A1A3-98F28C7CB0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398500" y="8566199"/>
            <a:ext cx="3957773" cy="12969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2E4E974-0DFB-DD4E-AD86-EF4851789E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15178" y="4042135"/>
            <a:ext cx="7013719" cy="1594851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52EBB08-588F-BB42-905C-CB38B755B31F}"/>
              </a:ext>
            </a:extLst>
          </p:cNvPr>
          <p:cNvCxnSpPr>
            <a:cxnSpLocks/>
          </p:cNvCxnSpPr>
          <p:nvPr/>
        </p:nvCxnSpPr>
        <p:spPr>
          <a:xfrm>
            <a:off x="15553650" y="8758022"/>
            <a:ext cx="0" cy="91025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AA1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B478EF-C6FF-144A-A322-5F165B23B4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10779" y="6793979"/>
            <a:ext cx="3683992" cy="1588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6EB5750-CACD-F749-A820-4DE00618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398500" y="8566199"/>
            <a:ext cx="3957773" cy="1296932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EF46E9C-EEAF-5643-8670-DB84EE15D0E0}"/>
              </a:ext>
            </a:extLst>
          </p:cNvPr>
          <p:cNvCxnSpPr>
            <a:cxnSpLocks/>
          </p:cNvCxnSpPr>
          <p:nvPr/>
        </p:nvCxnSpPr>
        <p:spPr>
          <a:xfrm>
            <a:off x="15553650" y="8758022"/>
            <a:ext cx="0" cy="91025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413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1072880" y="3459594"/>
            <a:ext cx="8071120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rgbClr val="F8AA0F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rgbClr val="F8AA0F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rgbClr val="F8AA0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rgbClr val="F8AA0F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rgbClr val="F8AA0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rgbClr val="F8AA0F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rgbClr val="F8AA0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rgbClr val="F8AA0F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rgbClr val="F8AA0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>
              <a:solidFill>
                <a:srgbClr val="F8AA0F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16A77A2-262E-1146-A2D7-B2D1F2EC85B2}"/>
              </a:ext>
            </a:extLst>
          </p:cNvPr>
          <p:cNvSpPr/>
          <p:nvPr/>
        </p:nvSpPr>
        <p:spPr>
          <a:xfrm flipV="1">
            <a:off x="0" y="8827534"/>
            <a:ext cx="18288000" cy="1493706"/>
          </a:xfrm>
          <a:prstGeom prst="rect">
            <a:avLst/>
          </a:prstGeom>
          <a:solidFill>
            <a:srgbClr val="F8A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B70938A-8B16-3B43-B280-B26DE0008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81" y="9084519"/>
            <a:ext cx="1108976" cy="9484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3D0CF4-2A5A-BE4E-8C44-2832033BC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547" y="9073844"/>
            <a:ext cx="1678053" cy="86091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82C3D15-8F0B-8341-B91A-27B064678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061" y="9113923"/>
            <a:ext cx="1209579" cy="92092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8F1CEE-323B-F64F-831B-9EB3AE926E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699077" y="3158189"/>
            <a:ext cx="5963539" cy="255146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45720DA-0B2E-E54D-B888-5DBE8542CC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579090" y="9143981"/>
            <a:ext cx="3909579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3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204" b="204"/>
          <a:stretch/>
        </p:blipFill>
        <p:spPr>
          <a:xfrm>
            <a:off x="0" y="0"/>
            <a:ext cx="18288000" cy="103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1362800" y="1"/>
            <a:ext cx="3429917" cy="3326524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gdffd5f6450_0_23"/>
          <p:cNvSpPr/>
          <p:nvPr/>
        </p:nvSpPr>
        <p:spPr>
          <a:xfrm>
            <a:off x="2558538" y="9464139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gdffd5f6450_0_23"/>
          <p:cNvSpPr/>
          <p:nvPr/>
        </p:nvSpPr>
        <p:spPr>
          <a:xfrm>
            <a:off x="14332025" y="7204841"/>
            <a:ext cx="3581400" cy="3103958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5AC51E2-615C-9A4C-A380-ED0760218E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34455" y="7421553"/>
            <a:ext cx="2807626" cy="2625838"/>
          </a:xfrm>
          <a:prstGeom prst="rect">
            <a:avLst/>
          </a:prstGeom>
        </p:spPr>
      </p:pic>
      <p:sp>
        <p:nvSpPr>
          <p:cNvPr id="15" name="Google Shape;120;p3">
            <a:extLst>
              <a:ext uri="{FF2B5EF4-FFF2-40B4-BE49-F238E27FC236}">
                <a16:creationId xmlns:a16="http://schemas.microsoft.com/office/drawing/2014/main" id="{7B2B8325-BF54-0F4D-B6DD-EE31A7B343B2}"/>
              </a:ext>
            </a:extLst>
          </p:cNvPr>
          <p:cNvSpPr txBox="1"/>
          <p:nvPr/>
        </p:nvSpPr>
        <p:spPr>
          <a:xfrm>
            <a:off x="1547908" y="519593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15" b="15"/>
          <a:stretch/>
        </p:blipFill>
        <p:spPr>
          <a:xfrm>
            <a:off x="0" y="0"/>
            <a:ext cx="18288000" cy="103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1362800" y="1"/>
            <a:ext cx="3429917" cy="3326524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gdffd5f6450_0_23"/>
          <p:cNvSpPr/>
          <p:nvPr/>
        </p:nvSpPr>
        <p:spPr>
          <a:xfrm>
            <a:off x="2558538" y="9464139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120;p3">
            <a:extLst>
              <a:ext uri="{FF2B5EF4-FFF2-40B4-BE49-F238E27FC236}">
                <a16:creationId xmlns:a16="http://schemas.microsoft.com/office/drawing/2014/main" id="{7B2B8325-BF54-0F4D-B6DD-EE31A7B343B2}"/>
              </a:ext>
            </a:extLst>
          </p:cNvPr>
          <p:cNvSpPr txBox="1"/>
          <p:nvPr/>
        </p:nvSpPr>
        <p:spPr>
          <a:xfrm>
            <a:off x="1547908" y="519593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sp>
        <p:nvSpPr>
          <p:cNvPr id="8" name="Google Shape;104;gdffd5f6450_0_23">
            <a:extLst>
              <a:ext uri="{FF2B5EF4-FFF2-40B4-BE49-F238E27FC236}">
                <a16:creationId xmlns:a16="http://schemas.microsoft.com/office/drawing/2014/main" id="{D874E326-A92A-744E-9AC6-7EC4B5711FAE}"/>
              </a:ext>
            </a:extLst>
          </p:cNvPr>
          <p:cNvSpPr/>
          <p:nvPr/>
        </p:nvSpPr>
        <p:spPr>
          <a:xfrm>
            <a:off x="13132677" y="8013711"/>
            <a:ext cx="5155323" cy="1450428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4E98686-04D3-D94A-9EC5-47C52396FC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437120" y="8173888"/>
            <a:ext cx="4584463" cy="104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12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276" b="276"/>
          <a:stretch/>
        </p:blipFill>
        <p:spPr>
          <a:xfrm>
            <a:off x="0" y="-97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0" y="-9733"/>
            <a:ext cx="2598867" cy="2396358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dffd5f6450_0_23"/>
          <p:cNvSpPr/>
          <p:nvPr/>
        </p:nvSpPr>
        <p:spPr>
          <a:xfrm>
            <a:off x="13479558" y="-25499"/>
            <a:ext cx="4831119" cy="10318532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5AC51E2-615C-9A4C-A380-ED0760218E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1572" y="248547"/>
            <a:ext cx="2009622" cy="1873837"/>
          </a:xfrm>
          <a:prstGeom prst="rect">
            <a:avLst/>
          </a:prstGeom>
        </p:spPr>
      </p:pic>
      <p:sp>
        <p:nvSpPr>
          <p:cNvPr id="16" name="Google Shape;96;gdffd5f6450_0_23">
            <a:extLst>
              <a:ext uri="{FF2B5EF4-FFF2-40B4-BE49-F238E27FC236}">
                <a16:creationId xmlns:a16="http://schemas.microsoft.com/office/drawing/2014/main" id="{F94721C5-A299-6644-AB4E-D8D7562456FD}"/>
              </a:ext>
            </a:extLst>
          </p:cNvPr>
          <p:cNvSpPr txBox="1"/>
          <p:nvPr/>
        </p:nvSpPr>
        <p:spPr>
          <a:xfrm>
            <a:off x="14332025" y="7987296"/>
            <a:ext cx="3347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Victor Caro Castro 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9054235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Google Shape;99;gdffd5f6450_0_23">
            <a:extLst>
              <a:ext uri="{FF2B5EF4-FFF2-40B4-BE49-F238E27FC236}">
                <a16:creationId xmlns:a16="http://schemas.microsoft.com/office/drawing/2014/main" id="{EFB99291-CE27-E64D-87E2-6898BD78D4D0}"/>
              </a:ext>
            </a:extLst>
          </p:cNvPr>
          <p:cNvSpPr/>
          <p:nvPr/>
        </p:nvSpPr>
        <p:spPr>
          <a:xfrm>
            <a:off x="14349989" y="9034952"/>
            <a:ext cx="3241500" cy="4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gdffd5f6450_0_23">
            <a:extLst>
              <a:ext uri="{FF2B5EF4-FFF2-40B4-BE49-F238E27FC236}">
                <a16:creationId xmlns:a16="http://schemas.microsoft.com/office/drawing/2014/main" id="{293712E6-F339-574A-BBA0-3E6889289CCD}"/>
              </a:ext>
            </a:extLst>
          </p:cNvPr>
          <p:cNvSpPr/>
          <p:nvPr/>
        </p:nvSpPr>
        <p:spPr>
          <a:xfrm>
            <a:off x="14260610" y="9088587"/>
            <a:ext cx="32766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DE DICIEMBRE 2021</a:t>
            </a:r>
            <a:endParaRPr dirty="0"/>
          </a:p>
        </p:txBody>
      </p:sp>
      <p:sp>
        <p:nvSpPr>
          <p:cNvPr id="23" name="Google Shape;103;gdffd5f6450_0_23">
            <a:extLst>
              <a:ext uri="{FF2B5EF4-FFF2-40B4-BE49-F238E27FC236}">
                <a16:creationId xmlns:a16="http://schemas.microsoft.com/office/drawing/2014/main" id="{192D26C7-C26C-624F-8C63-A0D47A010898}"/>
              </a:ext>
            </a:extLst>
          </p:cNvPr>
          <p:cNvSpPr/>
          <p:nvPr/>
        </p:nvSpPr>
        <p:spPr>
          <a:xfrm>
            <a:off x="14279204" y="8395021"/>
            <a:ext cx="3220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Director </a:t>
            </a:r>
            <a:r>
              <a:rPr lang="en-US" sz="3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Ejecutivo</a:t>
            </a:r>
            <a:endParaRPr dirty="0"/>
          </a:p>
        </p:txBody>
      </p:sp>
      <p:sp>
        <p:nvSpPr>
          <p:cNvPr id="24" name="Google Shape;120;p3">
            <a:extLst>
              <a:ext uri="{FF2B5EF4-FFF2-40B4-BE49-F238E27FC236}">
                <a16:creationId xmlns:a16="http://schemas.microsoft.com/office/drawing/2014/main" id="{11B146F4-A743-4D4E-9A23-1B805A600894}"/>
              </a:ext>
            </a:extLst>
          </p:cNvPr>
          <p:cNvSpPr txBox="1"/>
          <p:nvPr/>
        </p:nvSpPr>
        <p:spPr>
          <a:xfrm>
            <a:off x="14332025" y="978714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277560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309" b="309"/>
          <a:stretch/>
        </p:blipFill>
        <p:spPr>
          <a:xfrm>
            <a:off x="0" y="-97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dffd5f6450_0_23"/>
          <p:cNvSpPr/>
          <p:nvPr/>
        </p:nvSpPr>
        <p:spPr>
          <a:xfrm>
            <a:off x="12548211" y="7877060"/>
            <a:ext cx="5739789" cy="1466019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4419173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120;p3">
            <a:extLst>
              <a:ext uri="{FF2B5EF4-FFF2-40B4-BE49-F238E27FC236}">
                <a16:creationId xmlns:a16="http://schemas.microsoft.com/office/drawing/2014/main" id="{DEEADC26-AE56-EC45-9F0F-910F03E908FF}"/>
              </a:ext>
            </a:extLst>
          </p:cNvPr>
          <p:cNvSpPr txBox="1"/>
          <p:nvPr/>
        </p:nvSpPr>
        <p:spPr>
          <a:xfrm>
            <a:off x="12768003" y="7978005"/>
            <a:ext cx="5236217" cy="1197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>
              <a:lnSpc>
                <a:spcPts val="4600"/>
              </a:lnSpc>
              <a:buClr>
                <a:schemeClr val="lt1"/>
              </a:buClr>
              <a:buSzPts val="6600"/>
            </a:pP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sp>
        <p:nvSpPr>
          <p:cNvPr id="8" name="Google Shape;104;gdffd5f6450_0_23">
            <a:extLst>
              <a:ext uri="{FF2B5EF4-FFF2-40B4-BE49-F238E27FC236}">
                <a16:creationId xmlns:a16="http://schemas.microsoft.com/office/drawing/2014/main" id="{95238A1C-F24A-3148-B05C-4CCD26E28B46}"/>
              </a:ext>
            </a:extLst>
          </p:cNvPr>
          <p:cNvSpPr/>
          <p:nvPr/>
        </p:nvSpPr>
        <p:spPr>
          <a:xfrm>
            <a:off x="1" y="528809"/>
            <a:ext cx="5155323" cy="1288973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91B420C-9D54-4F4B-99AD-15064DB7BE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4444" y="601611"/>
            <a:ext cx="4584463" cy="104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34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/>
          <p:nvPr/>
        </p:nvSpPr>
        <p:spPr>
          <a:xfrm>
            <a:off x="935576" y="2596075"/>
            <a:ext cx="7972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Tabla</a:t>
            </a:r>
            <a:r>
              <a:rPr lang="en-US" sz="4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reunión</a:t>
            </a:r>
            <a:endParaRPr sz="4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0315795" y="0"/>
            <a:ext cx="7972200" cy="10287000"/>
          </a:xfrm>
          <a:prstGeom prst="rect">
            <a:avLst/>
          </a:prstGeom>
          <a:solidFill>
            <a:srgbClr val="F7AA1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910175" y="4161215"/>
            <a:ext cx="7997605" cy="333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AA11"/>
              </a:buClr>
              <a:buSzPts val="3600"/>
              <a:buFont typeface="Calibri"/>
              <a:buAutoNum type="romanUcPeriod"/>
            </a:pPr>
            <a:r>
              <a:rPr lang="en-US" sz="3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Lorem ipsum dolor sit amet</a:t>
            </a:r>
            <a:endParaRPr sz="36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AA11"/>
              </a:buClr>
              <a:buSzPts val="3600"/>
              <a:buFont typeface="Calibri"/>
              <a:buAutoNum type="romanUcPeriod"/>
            </a:pPr>
            <a:r>
              <a:rPr lang="en-US" sz="3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Consectetuer adipiscing elit,</a:t>
            </a:r>
            <a:endParaRPr>
              <a:solidFill>
                <a:srgbClr val="7F7F7F"/>
              </a:solidFill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AA11"/>
              </a:buClr>
              <a:buSzPts val="3600"/>
              <a:buFont typeface="Calibri"/>
              <a:buAutoNum type="romanUcPeriod"/>
            </a:pPr>
            <a:r>
              <a:rPr lang="en-US" sz="3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Sed diam nonummy nibh euismod</a:t>
            </a:r>
            <a:endParaRPr sz="36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AA11"/>
              </a:buClr>
              <a:buSzPts val="3600"/>
              <a:buFont typeface="Calibri"/>
              <a:buAutoNum type="romanUcPeriod"/>
            </a:pPr>
            <a:r>
              <a:rPr lang="en-US" sz="3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Ut wisi enim ad minim veniam</a:t>
            </a:r>
            <a:endParaRPr sz="36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75ECD6C-962C-154C-938C-C50A0D6826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187409" y="3955764"/>
            <a:ext cx="4594733" cy="19815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AA1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/>
          <p:nvPr/>
        </p:nvSpPr>
        <p:spPr>
          <a:xfrm>
            <a:off x="3248025" y="4762500"/>
            <a:ext cx="1179195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I. LOREM IPSUM DOLOR  </a:t>
            </a:r>
            <a:endParaRPr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1125</Words>
  <Application>Microsoft Macintosh PowerPoint</Application>
  <PresentationFormat>Personalizado</PresentationFormat>
  <Paragraphs>108</Paragraphs>
  <Slides>29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Open Sans</vt:lpstr>
      <vt:lpstr>Calibri Light</vt:lpstr>
      <vt:lpstr>Calibri</vt:lpstr>
      <vt:lpstr>Arial</vt:lpstr>
      <vt:lpstr>Montserrat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35</cp:revision>
  <dcterms:created xsi:type="dcterms:W3CDTF">2006-08-16T00:00:00Z</dcterms:created>
  <dcterms:modified xsi:type="dcterms:W3CDTF">2021-08-06T16:26:37Z</dcterms:modified>
</cp:coreProperties>
</file>