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76" r:id="rId2"/>
    <p:sldId id="256" r:id="rId3"/>
    <p:sldId id="289" r:id="rId4"/>
    <p:sldId id="257" r:id="rId5"/>
    <p:sldId id="287" r:id="rId6"/>
    <p:sldId id="284" r:id="rId7"/>
    <p:sldId id="286" r:id="rId8"/>
    <p:sldId id="258" r:id="rId9"/>
    <p:sldId id="259" r:id="rId10"/>
    <p:sldId id="260" r:id="rId11"/>
    <p:sldId id="261" r:id="rId12"/>
    <p:sldId id="277" r:id="rId13"/>
    <p:sldId id="262" r:id="rId14"/>
    <p:sldId id="263" r:id="rId15"/>
    <p:sldId id="264" r:id="rId16"/>
    <p:sldId id="266" r:id="rId17"/>
    <p:sldId id="265" r:id="rId18"/>
    <p:sldId id="267" r:id="rId19"/>
    <p:sldId id="268" r:id="rId20"/>
    <p:sldId id="269" r:id="rId21"/>
    <p:sldId id="270" r:id="rId22"/>
    <p:sldId id="285" r:id="rId23"/>
    <p:sldId id="271" r:id="rId24"/>
    <p:sldId id="272" r:id="rId25"/>
    <p:sldId id="273" r:id="rId26"/>
    <p:sldId id="274" r:id="rId27"/>
    <p:sldId id="278" r:id="rId28"/>
    <p:sldId id="275" r:id="rId29"/>
    <p:sldId id="27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pen Sans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vuUw3mFEYrM9zMoJbZ+DTbh/B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333"/>
    <a:srgbClr val="7F7F7F"/>
    <a:srgbClr val="F8AA0F"/>
    <a:srgbClr val="03A29B"/>
    <a:srgbClr val="008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72"/>
    <p:restoredTop sz="94830"/>
  </p:normalViewPr>
  <p:slideViewPr>
    <p:cSldViewPr snapToGrid="0">
      <p:cViewPr>
        <p:scale>
          <a:sx n="59" d="100"/>
          <a:sy n="59" d="100"/>
        </p:scale>
        <p:origin x="174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53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0024ff6f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0024ff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40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2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2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0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2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20.emf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0936" y="179116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5108439" y="4770013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ct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656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PROCESO MATRICULA 2-2020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1049000" y="3187707"/>
            <a:ext cx="1989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WEB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590800" y="3159678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Atención Presencial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827" y="3920380"/>
            <a:ext cx="5238173" cy="37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3920379"/>
            <a:ext cx="5827038" cy="3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BFF6B6-1533-824B-9431-AD723ED44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7;p5">
            <a:extLst>
              <a:ext uri="{FF2B5EF4-FFF2-40B4-BE49-F238E27FC236}">
                <a16:creationId xmlns:a16="http://schemas.microsoft.com/office/drawing/2014/main" id="{F6719B06-57FD-F94A-9FDE-94C0F025E061}"/>
              </a:ext>
            </a:extLst>
          </p:cNvPr>
          <p:cNvSpPr txBox="1"/>
          <p:nvPr/>
        </p:nvSpPr>
        <p:spPr>
          <a:xfrm>
            <a:off x="7154546" y="311581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5">
            <a:extLst>
              <a:ext uri="{FF2B5EF4-FFF2-40B4-BE49-F238E27FC236}">
                <a16:creationId xmlns:a16="http://schemas.microsoft.com/office/drawing/2014/main" id="{FFC6CFFE-D110-5746-9DD4-ECBF76CADD68}"/>
              </a:ext>
            </a:extLst>
          </p:cNvPr>
          <p:cNvSpPr txBox="1"/>
          <p:nvPr/>
        </p:nvSpPr>
        <p:spPr>
          <a:xfrm>
            <a:off x="1287354" y="4600584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8035C79A-F3A1-C440-ADFE-307FEBB2F0BF}"/>
              </a:ext>
            </a:extLst>
          </p:cNvPr>
          <p:cNvSpPr txBox="1"/>
          <p:nvPr/>
        </p:nvSpPr>
        <p:spPr>
          <a:xfrm>
            <a:off x="7154546" y="4032644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DFD4162-3E58-0B48-B3C9-FD7577114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BC3A5A4-FC67-EF45-B870-F65D900D3821}"/>
              </a:ext>
            </a:extLst>
          </p:cNvPr>
          <p:cNvSpPr/>
          <p:nvPr/>
        </p:nvSpPr>
        <p:spPr>
          <a:xfrm flipV="1">
            <a:off x="0" y="8812645"/>
            <a:ext cx="18288000" cy="14937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7" name="Google Shape;137;p5"/>
          <p:cNvSpPr txBox="1"/>
          <p:nvPr/>
        </p:nvSpPr>
        <p:spPr>
          <a:xfrm>
            <a:off x="7268546" y="215150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1401354" y="3636280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332484-F867-B54A-AFC3-5CBAE22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A913D-808C-664A-8E3E-F259CCC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C1D9A831-F8F9-6C4C-953C-FFB2302E1E8F}"/>
              </a:ext>
            </a:extLst>
          </p:cNvPr>
          <p:cNvSpPr txBox="1"/>
          <p:nvPr/>
        </p:nvSpPr>
        <p:spPr>
          <a:xfrm>
            <a:off x="7268546" y="3068340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0" name="Google Shape;127;p4">
            <a:extLst>
              <a:ext uri="{FF2B5EF4-FFF2-40B4-BE49-F238E27FC236}">
                <a16:creationId xmlns:a16="http://schemas.microsoft.com/office/drawing/2014/main" id="{96D32615-D82F-4349-8FE3-64408E808A4B}"/>
              </a:ext>
            </a:extLst>
          </p:cNvPr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D9EBE6-18DC-E54A-9CAD-EFBF9CDA6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1131" y="401246"/>
            <a:ext cx="3013585" cy="13005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A8F32B-1746-584D-ADA0-9AB69E967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2E9D403-4E11-F649-B8E9-9963895D57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559030" y="9145243"/>
            <a:ext cx="4118825" cy="7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24ff6f9_1_0"/>
          <p:cNvSpPr txBox="1"/>
          <p:nvPr/>
        </p:nvSpPr>
        <p:spPr>
          <a:xfrm>
            <a:off x="3248025" y="5258388"/>
            <a:ext cx="11791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LOREM IPSUM DOLOR  </a:t>
            </a: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D51BF-5D54-D54C-AC04-DDE52ED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5275" y="3171115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1178925" y="2563832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F8333"/>
          </a:solid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F83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217025" y="3381437"/>
            <a:ext cx="143256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dirty="0">
              <a:solidFill>
                <a:srgbClr val="4343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059496-9F49-4341-A17A-918729E24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045074" y="1958776"/>
            <a:ext cx="93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163" name="Google Shape;163;p8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3944600" y="3495576"/>
            <a:ext cx="2549448" cy="25494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13944600" y="3872087"/>
            <a:ext cx="25494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7086600" y="3533920"/>
            <a:ext cx="2549448" cy="25494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10379574" y="3946848"/>
            <a:ext cx="28215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3,5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0515600" y="3507014"/>
            <a:ext cx="2549448" cy="2549448"/>
          </a:xfrm>
          <a:prstGeom prst="ellipse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3944600" y="6682983"/>
            <a:ext cx="2549448" cy="25494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7086600" y="717945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092075" y="6737620"/>
            <a:ext cx="2549400" cy="2549400"/>
          </a:xfrm>
          <a:prstGeom prst="ellipse">
            <a:avLst/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0515600" y="6694421"/>
            <a:ext cx="2549448" cy="25494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0510125" y="713452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395</a:t>
            </a:r>
            <a:endParaRPr sz="7200" dirty="0"/>
          </a:p>
        </p:txBody>
      </p:sp>
      <p:sp>
        <p:nvSpPr>
          <p:cNvPr id="174" name="Google Shape;174;p8"/>
          <p:cNvSpPr txBox="1"/>
          <p:nvPr/>
        </p:nvSpPr>
        <p:spPr>
          <a:xfrm>
            <a:off x="13939172" y="7093609"/>
            <a:ext cx="2549449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779082" y="3951727"/>
            <a:ext cx="316448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1.000</a:t>
            </a:r>
            <a:endParaRPr sz="7200" dirty="0"/>
          </a:p>
        </p:txBody>
      </p:sp>
      <p:sp>
        <p:nvSpPr>
          <p:cNvPr id="176" name="Google Shape;176;p8"/>
          <p:cNvSpPr txBox="1"/>
          <p:nvPr/>
        </p:nvSpPr>
        <p:spPr>
          <a:xfrm>
            <a:off x="1217016" y="4380021"/>
            <a:ext cx="423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SEMESTRALES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04B009C-C1A5-0543-B680-CD7107215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/>
        </p:nvSpPr>
        <p:spPr>
          <a:xfrm>
            <a:off x="3733800" y="4305300"/>
            <a:ext cx="1082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UT WISI ENIM AD MINIM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184" name="Google Shape;184;p9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246813" y="2875443"/>
            <a:ext cx="8176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amet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consectetuer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adipiscing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elit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sed diam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nonummy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nibh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euismod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tincid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dirty="0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</a:t>
            </a:r>
            <a:r>
              <a:rPr lang="en-US" sz="9000" b="1" dirty="0">
                <a:solidFill>
                  <a:srgbClr val="40B5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8628555" y="4509040"/>
            <a:ext cx="8761314" cy="661059"/>
            <a:chOff x="0" y="0"/>
            <a:chExt cx="14410359" cy="111379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8541612" y="4502245"/>
            <a:ext cx="1997645" cy="661059"/>
            <a:chOff x="0" y="0"/>
            <a:chExt cx="3285669" cy="1113790"/>
          </a:xfrm>
          <a:solidFill>
            <a:schemeClr val="accent6">
              <a:lumMod val="75000"/>
            </a:schemeClr>
          </a:solidFill>
        </p:grpSpPr>
        <p:sp>
          <p:nvSpPr>
            <p:cNvPr id="191" name="Google Shape;19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10591800" y="4689522"/>
            <a:ext cx="652120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 tincidunt ut laoreet dolore</a:t>
            </a:r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8628555" y="5688427"/>
            <a:ext cx="8761314" cy="661059"/>
            <a:chOff x="0" y="0"/>
            <a:chExt cx="14410359" cy="1113790"/>
          </a:xfrm>
        </p:grpSpPr>
        <p:sp>
          <p:nvSpPr>
            <p:cNvPr id="195" name="Google Shape;19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>
            <a:off x="8541612" y="5681632"/>
            <a:ext cx="1997645" cy="661059"/>
            <a:chOff x="0" y="0"/>
            <a:chExt cx="3285669" cy="1113790"/>
          </a:xfrm>
          <a:solidFill>
            <a:schemeClr val="accent6">
              <a:lumMod val="75000"/>
            </a:schemeClr>
          </a:solidFill>
        </p:grpSpPr>
        <p:sp>
          <p:nvSpPr>
            <p:cNvPr id="198" name="Google Shape;198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0667513" y="5755102"/>
            <a:ext cx="5756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 elit Lorem ipsum dolor sit amet, consectetuer adipiscing elit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9"/>
          <p:cNvGrpSpPr/>
          <p:nvPr/>
        </p:nvGrpSpPr>
        <p:grpSpPr>
          <a:xfrm>
            <a:off x="10151086" y="6545677"/>
            <a:ext cx="7238783" cy="546181"/>
            <a:chOff x="0" y="0"/>
            <a:chExt cx="14410359" cy="1113790"/>
          </a:xfrm>
        </p:grpSpPr>
        <p:sp>
          <p:nvSpPr>
            <p:cNvPr id="202" name="Google Shape;202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0212018" y="7272071"/>
            <a:ext cx="7238783" cy="546181"/>
            <a:chOff x="0" y="0"/>
            <a:chExt cx="14410359" cy="1113790"/>
          </a:xfrm>
        </p:grpSpPr>
        <p:sp>
          <p:nvSpPr>
            <p:cNvPr id="205" name="Google Shape;20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9"/>
          <p:cNvGrpSpPr/>
          <p:nvPr/>
        </p:nvGrpSpPr>
        <p:grpSpPr>
          <a:xfrm>
            <a:off x="8715498" y="8298277"/>
            <a:ext cx="8761314" cy="661059"/>
            <a:chOff x="0" y="0"/>
            <a:chExt cx="14410359" cy="1113790"/>
          </a:xfrm>
        </p:grpSpPr>
        <p:sp>
          <p:nvSpPr>
            <p:cNvPr id="208" name="Google Shape;20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628555" y="8291482"/>
            <a:ext cx="1997645" cy="661059"/>
            <a:chOff x="0" y="0"/>
            <a:chExt cx="3285669" cy="1113790"/>
          </a:xfrm>
          <a:solidFill>
            <a:schemeClr val="accent6">
              <a:lumMod val="75000"/>
            </a:schemeClr>
          </a:solidFill>
        </p:grpSpPr>
        <p:sp>
          <p:nvSpPr>
            <p:cNvPr id="211" name="Google Shape;21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 txBox="1"/>
          <p:nvPr/>
        </p:nvSpPr>
        <p:spPr>
          <a:xfrm>
            <a:off x="8775264" y="4669520"/>
            <a:ext cx="1340346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DIRIGIDO A 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8925067" y="5848907"/>
            <a:ext cx="956667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ASUNTO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8925067" y="8376681"/>
            <a:ext cx="10781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NIBH EUISMOD</a:t>
            </a:r>
            <a:endParaRPr dirty="0"/>
          </a:p>
        </p:txBody>
      </p:sp>
      <p:sp>
        <p:nvSpPr>
          <p:cNvPr id="216" name="Google Shape;216;p9"/>
          <p:cNvSpPr txBox="1"/>
          <p:nvPr/>
        </p:nvSpPr>
        <p:spPr>
          <a:xfrm>
            <a:off x="10667513" y="6675581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elit.</a:t>
            </a: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10667513" y="7404468"/>
            <a:ext cx="7238784" cy="25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 amet.</a:t>
            </a: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10805064" y="8478759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texto del correo debe señalar una breve descripción de lo enviado.</a:t>
            </a:r>
            <a:endParaRPr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EAC5810-B4D8-4544-A5DD-71FC86D14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/>
        </p:nvSpPr>
        <p:spPr>
          <a:xfrm>
            <a:off x="1579500" y="6720480"/>
            <a:ext cx="3200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9867900" y="5524500"/>
            <a:ext cx="7391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867900" y="3469292"/>
            <a:ext cx="70668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 Ut wisi enim ad minim veniam, quis nostrud.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9867900" y="7313667"/>
            <a:ext cx="6756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28700" y="11690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 rot="5400000">
            <a:off x="8708655" y="3466069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237" name="Google Shape;237;p11"/>
          <p:cNvSpPr/>
          <p:nvPr/>
        </p:nvSpPr>
        <p:spPr>
          <a:xfrm rot="5400000">
            <a:off x="8708655" y="5553034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 rot="5400000">
            <a:off x="8708655" y="7496135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0" y="-199454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62;p8">
            <a:extLst>
              <a:ext uri="{FF2B5EF4-FFF2-40B4-BE49-F238E27FC236}">
                <a16:creationId xmlns:a16="http://schemas.microsoft.com/office/drawing/2014/main" id="{E8A3FE2E-863E-334A-B16A-88BB38375EB1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C249F27-28B3-AA4B-AB3E-25C4901C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028700" y="861228"/>
            <a:ext cx="1512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70291" y="3711516"/>
            <a:ext cx="3507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010831" y="3782924"/>
            <a:ext cx="81336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9010831" y="5520225"/>
            <a:ext cx="81336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2" name="Google Shape;252;p12"/>
          <p:cNvSpPr txBox="1"/>
          <p:nvPr/>
        </p:nvSpPr>
        <p:spPr>
          <a:xfrm>
            <a:off x="8991600" y="6896100"/>
            <a:ext cx="81336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400" u="none" strike="noStrike" cap="none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400" u="none" strike="noStrike" cap="none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Google Shape;162;p8">
            <a:extLst>
              <a:ext uri="{FF2B5EF4-FFF2-40B4-BE49-F238E27FC236}">
                <a16:creationId xmlns:a16="http://schemas.microsoft.com/office/drawing/2014/main" id="{9D557724-2FA2-A744-806B-3AFB414F3687}"/>
              </a:ext>
            </a:extLst>
          </p:cNvPr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223CEE2-304F-0448-B282-406BBC0B0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479575"/>
            <a:ext cx="3595007" cy="6894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61160A7-C45A-4540-9551-0B3B065D38E0}"/>
              </a:ext>
            </a:extLst>
          </p:cNvPr>
          <p:cNvSpPr/>
          <p:nvPr/>
        </p:nvSpPr>
        <p:spPr>
          <a:xfrm>
            <a:off x="0" y="0"/>
            <a:ext cx="18288000" cy="87932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98500" y="316888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893445" y="3387090"/>
            <a:ext cx="8250555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AE8FA4-3BE1-EA43-8950-4DC04C88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0" y="9070712"/>
            <a:ext cx="1277654" cy="10927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FC57B-ACF3-D446-BCCB-191D30DE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14" y="9070712"/>
            <a:ext cx="1577010" cy="10927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1E1506-87C5-B14C-8945-7A6F8B5E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808" y="8703856"/>
            <a:ext cx="2566298" cy="15576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8BA532-09DD-F548-B2AD-719CB7ED1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503" y="9216699"/>
            <a:ext cx="3720429" cy="7135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62497" y="4232617"/>
            <a:ext cx="71622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762497" y="1893863"/>
            <a:ext cx="7162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0925422" y="5005706"/>
            <a:ext cx="595581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53974-AEE3-0B4C-B51A-F1F8EA40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7351" y="3087766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1620900" y="4515025"/>
            <a:ext cx="12862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 RESPUESTAS AL DIRECTORIO</a:t>
            </a:r>
            <a:endParaRPr b="1"/>
          </a:p>
          <a:p>
            <a:pPr marL="0" marR="0" lvl="0" indent="0" algn="r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endParaRPr sz="6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3;gdffd5f6450_0_23">
            <a:extLst>
              <a:ext uri="{FF2B5EF4-FFF2-40B4-BE49-F238E27FC236}">
                <a16:creationId xmlns:a16="http://schemas.microsoft.com/office/drawing/2014/main" id="{053602E7-CDD2-C740-BD56-6DFEA4B317C3}"/>
              </a:ext>
            </a:extLst>
          </p:cNvPr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3306097" y="-25499"/>
            <a:ext cx="5004580" cy="103185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20;p3">
            <a:extLst>
              <a:ext uri="{FF2B5EF4-FFF2-40B4-BE49-F238E27FC236}">
                <a16:creationId xmlns:a16="http://schemas.microsoft.com/office/drawing/2014/main" id="{6953624E-45FC-7C44-8198-95CEFF0750C5}"/>
              </a:ext>
            </a:extLst>
          </p:cNvPr>
          <p:cNvSpPr txBox="1"/>
          <p:nvPr/>
        </p:nvSpPr>
        <p:spPr>
          <a:xfrm>
            <a:off x="13860749" y="980280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817213-FCEB-5B4C-A719-E76E68738A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10234" y="8310094"/>
            <a:ext cx="3922440" cy="7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F8333"/>
          </a:solid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F83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723222" y="4020115"/>
            <a:ext cx="200565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Firmas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 1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s-ES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endParaRPr dirty="0"/>
          </a:p>
        </p:txBody>
      </p:sp>
      <p:sp>
        <p:nvSpPr>
          <p:cNvPr id="277" name="Google Shape;277;p15"/>
          <p:cNvSpPr/>
          <p:nvPr/>
        </p:nvSpPr>
        <p:spPr>
          <a:xfrm>
            <a:off x="11825625" y="2125675"/>
            <a:ext cx="417600" cy="68832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822C418-BDB6-C04D-8163-ACF20794799B}"/>
              </a:ext>
            </a:extLst>
          </p:cNvPr>
          <p:cNvSpPr/>
          <p:nvPr/>
        </p:nvSpPr>
        <p:spPr>
          <a:xfrm>
            <a:off x="5123145" y="2044399"/>
            <a:ext cx="4679692" cy="5925764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AEBD72-0944-F445-ACB9-E4A6F1A8259C}"/>
              </a:ext>
            </a:extLst>
          </p:cNvPr>
          <p:cNvSpPr/>
          <p:nvPr/>
        </p:nvSpPr>
        <p:spPr>
          <a:xfrm>
            <a:off x="5964862" y="2554703"/>
            <a:ext cx="4679692" cy="5925764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44A1BD-A618-1B49-AFFF-D9B4C0DFC796}"/>
              </a:ext>
            </a:extLst>
          </p:cNvPr>
          <p:cNvCxnSpPr>
            <a:cxnSpLocks/>
          </p:cNvCxnSpPr>
          <p:nvPr/>
        </p:nvCxnSpPr>
        <p:spPr>
          <a:xfrm>
            <a:off x="6642177" y="402011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AC5759-1E48-8B42-8637-07F1824B3684}"/>
              </a:ext>
            </a:extLst>
          </p:cNvPr>
          <p:cNvCxnSpPr>
            <a:cxnSpLocks/>
          </p:cNvCxnSpPr>
          <p:nvPr/>
        </p:nvCxnSpPr>
        <p:spPr>
          <a:xfrm>
            <a:off x="6633466" y="489748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277D1-FA98-D64C-AE9F-DCFEFB9A754E}"/>
              </a:ext>
            </a:extLst>
          </p:cNvPr>
          <p:cNvCxnSpPr>
            <a:cxnSpLocks/>
          </p:cNvCxnSpPr>
          <p:nvPr/>
        </p:nvCxnSpPr>
        <p:spPr>
          <a:xfrm>
            <a:off x="6633466" y="5714782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408C3B-80CC-3940-A732-58A39E1E5C66}"/>
              </a:ext>
            </a:extLst>
          </p:cNvPr>
          <p:cNvCxnSpPr>
            <a:cxnSpLocks/>
          </p:cNvCxnSpPr>
          <p:nvPr/>
        </p:nvCxnSpPr>
        <p:spPr>
          <a:xfrm>
            <a:off x="6624168" y="6559750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3FCAA4F8-BB6B-CA41-975B-794778211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915" y="639454"/>
            <a:ext cx="1982942" cy="16485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RELEVANTES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F8333"/>
          </a:solid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F83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9437238" y="4574428"/>
            <a:ext cx="2819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cargo</a:t>
            </a:r>
            <a:endParaRPr dirty="0"/>
          </a:p>
        </p:txBody>
      </p:sp>
      <p:sp>
        <p:nvSpPr>
          <p:cNvPr id="287" name="Google Shape;287;p16"/>
          <p:cNvSpPr/>
          <p:nvPr/>
        </p:nvSpPr>
        <p:spPr>
          <a:xfrm>
            <a:off x="8880738" y="3671159"/>
            <a:ext cx="417600" cy="24669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B1A0C58-F832-5746-A6AD-797E86A1850B}"/>
              </a:ext>
            </a:extLst>
          </p:cNvPr>
          <p:cNvSpPr/>
          <p:nvPr/>
        </p:nvSpPr>
        <p:spPr>
          <a:xfrm>
            <a:off x="526382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1EBE04C-BDD3-4447-A3BF-56308734C9A8}"/>
              </a:ext>
            </a:extLst>
          </p:cNvPr>
          <p:cNvSpPr/>
          <p:nvPr/>
        </p:nvSpPr>
        <p:spPr>
          <a:xfrm>
            <a:off x="568350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1CC4C-D57F-A242-AEFF-08A2F7C8A7B9}"/>
              </a:ext>
            </a:extLst>
          </p:cNvPr>
          <p:cNvCxnSpPr/>
          <p:nvPr/>
        </p:nvCxnSpPr>
        <p:spPr>
          <a:xfrm>
            <a:off x="612195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86105D2-3C85-9F43-BE17-7EB4E3B6B5CD}"/>
              </a:ext>
            </a:extLst>
          </p:cNvPr>
          <p:cNvCxnSpPr/>
          <p:nvPr/>
        </p:nvCxnSpPr>
        <p:spPr>
          <a:xfrm>
            <a:off x="612195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42AF8E-2DEE-704A-A90F-3ACABA6E992F}"/>
              </a:ext>
            </a:extLst>
          </p:cNvPr>
          <p:cNvCxnSpPr/>
          <p:nvPr/>
        </p:nvCxnSpPr>
        <p:spPr>
          <a:xfrm>
            <a:off x="612195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25BE9B-DF42-2441-B461-BAF44B94F853}"/>
              </a:ext>
            </a:extLst>
          </p:cNvPr>
          <p:cNvCxnSpPr/>
          <p:nvPr/>
        </p:nvCxnSpPr>
        <p:spPr>
          <a:xfrm>
            <a:off x="612195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143BBE5-07C2-D047-A2F1-026083CE22B6}"/>
              </a:ext>
            </a:extLst>
          </p:cNvPr>
          <p:cNvSpPr/>
          <p:nvPr/>
        </p:nvSpPr>
        <p:spPr>
          <a:xfrm>
            <a:off x="124046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69411FF-E362-224A-8421-E19DB8A7E7DC}"/>
              </a:ext>
            </a:extLst>
          </p:cNvPr>
          <p:cNvSpPr/>
          <p:nvPr/>
        </p:nvSpPr>
        <p:spPr>
          <a:xfrm>
            <a:off x="166014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6B5F3BC-07E0-464E-B011-47EB587B7996}"/>
              </a:ext>
            </a:extLst>
          </p:cNvPr>
          <p:cNvCxnSpPr/>
          <p:nvPr/>
        </p:nvCxnSpPr>
        <p:spPr>
          <a:xfrm>
            <a:off x="209859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5971EC-58B3-A441-AB37-3C0A23C45E22}"/>
              </a:ext>
            </a:extLst>
          </p:cNvPr>
          <p:cNvCxnSpPr/>
          <p:nvPr/>
        </p:nvCxnSpPr>
        <p:spPr>
          <a:xfrm>
            <a:off x="209859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324E78D-1CE6-6347-8A0A-E6A49464CD20}"/>
              </a:ext>
            </a:extLst>
          </p:cNvPr>
          <p:cNvCxnSpPr/>
          <p:nvPr/>
        </p:nvCxnSpPr>
        <p:spPr>
          <a:xfrm>
            <a:off x="209859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6DEE8B7-22CF-7C47-9532-D21B0B46D65F}"/>
              </a:ext>
            </a:extLst>
          </p:cNvPr>
          <p:cNvCxnSpPr/>
          <p:nvPr/>
        </p:nvCxnSpPr>
        <p:spPr>
          <a:xfrm>
            <a:off x="209859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9C0D56E5-97EC-E145-A0BD-39C3A376E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915" y="639454"/>
            <a:ext cx="1982942" cy="16485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028700" y="2134746"/>
            <a:ext cx="11149800" cy="69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4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Lorem ipsum dolor sit:</a:t>
            </a:r>
            <a:endParaRPr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6000"/>
              </a:lnSpc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disminuir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los INI</a:t>
            </a:r>
            <a:r>
              <a:rPr lang="en-US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93" name="Google Shape;293;p17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CUENTAS VIGENTES</a:t>
            </a:r>
            <a:endParaRPr sz="4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EF8333"/>
          </a:solidFill>
          <a:ln>
            <a:noFill/>
          </a:ln>
        </p:spPr>
      </p:sp>
      <p:sp>
        <p:nvSpPr>
          <p:cNvPr id="295" name="Google Shape;295;p1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EF83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8003863" y="4558725"/>
            <a:ext cx="2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000.000.000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490275" y="4093125"/>
            <a:ext cx="417600" cy="18585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1CEF1E3-33E6-2640-882D-99D491BEC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915" y="639454"/>
            <a:ext cx="1982942" cy="16485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4BBE02-115D-F049-9571-DA14189868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1910" y="3892588"/>
            <a:ext cx="2984179" cy="25018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730E2A-53B2-3B40-AA87-9E165C162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42533" y="8785761"/>
            <a:ext cx="3779449" cy="113802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FBA9416-7744-7343-8D0C-6F24ECBB27E5}"/>
              </a:ext>
            </a:extLst>
          </p:cNvPr>
          <p:cNvCxnSpPr>
            <a:cxnSpLocks/>
          </p:cNvCxnSpPr>
          <p:nvPr/>
        </p:nvCxnSpPr>
        <p:spPr>
          <a:xfrm>
            <a:off x="15577793" y="8785761"/>
            <a:ext cx="0" cy="861278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16679C4-1AFA-984F-9C8F-F6400241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42533" y="8785761"/>
            <a:ext cx="3779449" cy="11380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7B8D62-F212-2547-80B1-158C9826AB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6E2F4B-09B3-D54C-8B68-5CCC7B0E5E81}"/>
              </a:ext>
            </a:extLst>
          </p:cNvPr>
          <p:cNvCxnSpPr>
            <a:cxnSpLocks/>
          </p:cNvCxnSpPr>
          <p:nvPr/>
        </p:nvCxnSpPr>
        <p:spPr>
          <a:xfrm>
            <a:off x="15577793" y="8785761"/>
            <a:ext cx="0" cy="861278"/>
          </a:xfrm>
          <a:prstGeom prst="line">
            <a:avLst/>
          </a:prstGeom>
          <a:ln>
            <a:solidFill>
              <a:srgbClr val="F8AA0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75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F9B1446-0047-1344-9CA7-0B131F8A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51910" y="3892588"/>
            <a:ext cx="2984179" cy="25018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51050E-6D09-1C40-A01A-F941A60D3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42533" y="8785761"/>
            <a:ext cx="3779449" cy="1138027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8AEC15-35D7-9349-BA0B-12C291A6CEBC}"/>
              </a:ext>
            </a:extLst>
          </p:cNvPr>
          <p:cNvCxnSpPr>
            <a:cxnSpLocks/>
          </p:cNvCxnSpPr>
          <p:nvPr/>
        </p:nvCxnSpPr>
        <p:spPr>
          <a:xfrm>
            <a:off x="15588900" y="8827029"/>
            <a:ext cx="0" cy="861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B478EF-C6FF-144A-A322-5F165B23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49B80C-88A7-5B4A-AD0C-72F30102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42533" y="8785761"/>
            <a:ext cx="3779449" cy="1138027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B202FEE-713C-4C46-A63E-55D9DE2034AF}"/>
              </a:ext>
            </a:extLst>
          </p:cNvPr>
          <p:cNvCxnSpPr>
            <a:cxnSpLocks/>
          </p:cNvCxnSpPr>
          <p:nvPr/>
        </p:nvCxnSpPr>
        <p:spPr>
          <a:xfrm>
            <a:off x="15588900" y="8827029"/>
            <a:ext cx="0" cy="8612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1072880" y="3459594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6A77A2-262E-1146-A2D7-B2D1F2EC85B2}"/>
              </a:ext>
            </a:extLst>
          </p:cNvPr>
          <p:cNvSpPr/>
          <p:nvPr/>
        </p:nvSpPr>
        <p:spPr>
          <a:xfrm flipV="1">
            <a:off x="0" y="8827534"/>
            <a:ext cx="18288000" cy="14937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70938A-8B16-3B43-B280-B26DE000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D0CF4-2A5A-BE4E-8C44-2832033B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2C3D15-8F0B-8341-B91A-27B064678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E3ED063-CCEC-DB43-92B8-50023A216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9602" y="9109919"/>
            <a:ext cx="4407662" cy="84530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33A7293-B9A1-AF4E-B96F-CB3B82CCD3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12483" y="3160044"/>
            <a:ext cx="5952892" cy="25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04" b="204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gdffd5f6450_0_23"/>
          <p:cNvSpPr/>
          <p:nvPr/>
        </p:nvSpPr>
        <p:spPr>
          <a:xfrm>
            <a:off x="14332025" y="7204841"/>
            <a:ext cx="3581400" cy="31039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A9EB7B-171C-604D-A0A8-BE86F71607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18426" y="7604642"/>
            <a:ext cx="2808448" cy="23544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15" b="15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D874E326-A92A-744E-9AC6-7EC4B5711FAE}"/>
              </a:ext>
            </a:extLst>
          </p:cNvPr>
          <p:cNvSpPr/>
          <p:nvPr/>
        </p:nvSpPr>
        <p:spPr>
          <a:xfrm>
            <a:off x="13222224" y="8152482"/>
            <a:ext cx="5065776" cy="11788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3E66B83-50F7-1E45-B390-B3C860EEB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589000" y="8306349"/>
            <a:ext cx="4330700" cy="8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0" y="-9733"/>
            <a:ext cx="2598867" cy="23963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ffd5f6450_0_23"/>
          <p:cNvSpPr/>
          <p:nvPr/>
        </p:nvSpPr>
        <p:spPr>
          <a:xfrm>
            <a:off x="13479558" y="-25499"/>
            <a:ext cx="4831119" cy="103185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6;gdffd5f6450_0_23">
            <a:extLst>
              <a:ext uri="{FF2B5EF4-FFF2-40B4-BE49-F238E27FC236}">
                <a16:creationId xmlns:a16="http://schemas.microsoft.com/office/drawing/2014/main" id="{F94721C5-A299-6644-AB4E-D8D7562456FD}"/>
              </a:ext>
            </a:extLst>
          </p:cNvPr>
          <p:cNvSpPr txBox="1"/>
          <p:nvPr/>
        </p:nvSpPr>
        <p:spPr>
          <a:xfrm>
            <a:off x="14332025" y="7987296"/>
            <a:ext cx="33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Victor Caro Castro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9054235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99;gdffd5f6450_0_23">
            <a:extLst>
              <a:ext uri="{FF2B5EF4-FFF2-40B4-BE49-F238E27FC236}">
                <a16:creationId xmlns:a16="http://schemas.microsoft.com/office/drawing/2014/main" id="{EFB99291-CE27-E64D-87E2-6898BD78D4D0}"/>
              </a:ext>
            </a:extLst>
          </p:cNvPr>
          <p:cNvSpPr/>
          <p:nvPr/>
        </p:nvSpPr>
        <p:spPr>
          <a:xfrm>
            <a:off x="14349989" y="9034952"/>
            <a:ext cx="32415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gdffd5f6450_0_23">
            <a:extLst>
              <a:ext uri="{FF2B5EF4-FFF2-40B4-BE49-F238E27FC236}">
                <a16:creationId xmlns:a16="http://schemas.microsoft.com/office/drawing/2014/main" id="{293712E6-F339-574A-BBA0-3E6889289CCD}"/>
              </a:ext>
            </a:extLst>
          </p:cNvPr>
          <p:cNvSpPr/>
          <p:nvPr/>
        </p:nvSpPr>
        <p:spPr>
          <a:xfrm>
            <a:off x="14260610" y="9088587"/>
            <a:ext cx="3276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DE DICIEMBRE 2021</a:t>
            </a:r>
            <a:endParaRPr dirty="0"/>
          </a:p>
        </p:txBody>
      </p:sp>
      <p:sp>
        <p:nvSpPr>
          <p:cNvPr id="23" name="Google Shape;103;gdffd5f6450_0_23">
            <a:extLst>
              <a:ext uri="{FF2B5EF4-FFF2-40B4-BE49-F238E27FC236}">
                <a16:creationId xmlns:a16="http://schemas.microsoft.com/office/drawing/2014/main" id="{192D26C7-C26C-624F-8C63-A0D47A010898}"/>
              </a:ext>
            </a:extLst>
          </p:cNvPr>
          <p:cNvSpPr/>
          <p:nvPr/>
        </p:nvSpPr>
        <p:spPr>
          <a:xfrm>
            <a:off x="14279204" y="8395021"/>
            <a:ext cx="322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dirty="0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id="{11B146F4-A743-4D4E-9A23-1B805A600894}"/>
              </a:ext>
            </a:extLst>
          </p:cNvPr>
          <p:cNvSpPr txBox="1"/>
          <p:nvPr/>
        </p:nvSpPr>
        <p:spPr>
          <a:xfrm>
            <a:off x="14332025" y="978714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18004D-03E5-3C44-BCA6-1E298E60F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606" y="352943"/>
            <a:ext cx="2029810" cy="17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309" b="309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2537195" y="7840493"/>
            <a:ext cx="5750806" cy="1527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0;p3">
            <a:extLst>
              <a:ext uri="{FF2B5EF4-FFF2-40B4-BE49-F238E27FC236}">
                <a16:creationId xmlns:a16="http://schemas.microsoft.com/office/drawing/2014/main" id="{DEEADC26-AE56-EC45-9F0F-910F03E908FF}"/>
              </a:ext>
            </a:extLst>
          </p:cNvPr>
          <p:cNvSpPr txBox="1"/>
          <p:nvPr/>
        </p:nvSpPr>
        <p:spPr>
          <a:xfrm>
            <a:off x="12768003" y="7978005"/>
            <a:ext cx="5236217" cy="11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>
              <a:lnSpc>
                <a:spcPts val="4600"/>
              </a:lnSpc>
              <a:buClr>
                <a:schemeClr val="lt1"/>
              </a:buClr>
              <a:buSzPts val="6600"/>
            </a:pP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95238A1C-F24A-3148-B05C-4CCD26E28B46}"/>
              </a:ext>
            </a:extLst>
          </p:cNvPr>
          <p:cNvSpPr/>
          <p:nvPr/>
        </p:nvSpPr>
        <p:spPr>
          <a:xfrm>
            <a:off x="1" y="583894"/>
            <a:ext cx="4791455" cy="12008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79331F-77AC-054A-A90D-E2CC9451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7934" y="737000"/>
            <a:ext cx="4162815" cy="7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935576" y="2596075"/>
            <a:ext cx="797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endParaRPr sz="4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315800" y="0"/>
            <a:ext cx="7972200" cy="10287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10175" y="4161215"/>
            <a:ext cx="799760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>
              <a:solidFill>
                <a:srgbClr val="7F7F7F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Sed diam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nonummy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nibh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euismod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3A29B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ad minim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veniam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5ECD6C-962C-154C-938C-C50A0D68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87409" y="3955764"/>
            <a:ext cx="4594733" cy="1981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3248025" y="4762500"/>
            <a:ext cx="117919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LOREM IPSUM DOLOR  </a:t>
            </a:r>
            <a:endParaRPr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1125</Words>
  <Application>Microsoft Macintosh PowerPoint</Application>
  <PresentationFormat>Personalizado</PresentationFormat>
  <Paragraphs>108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48</cp:revision>
  <dcterms:created xsi:type="dcterms:W3CDTF">2006-08-16T00:00:00Z</dcterms:created>
  <dcterms:modified xsi:type="dcterms:W3CDTF">2021-08-06T16:02:29Z</dcterms:modified>
</cp:coreProperties>
</file>