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76" r:id="rId2"/>
    <p:sldId id="256" r:id="rId3"/>
    <p:sldId id="289" r:id="rId4"/>
    <p:sldId id="257" r:id="rId5"/>
    <p:sldId id="287" r:id="rId6"/>
    <p:sldId id="284" r:id="rId7"/>
    <p:sldId id="286" r:id="rId8"/>
    <p:sldId id="258" r:id="rId9"/>
    <p:sldId id="259" r:id="rId10"/>
    <p:sldId id="260" r:id="rId11"/>
    <p:sldId id="261" r:id="rId12"/>
    <p:sldId id="277" r:id="rId13"/>
    <p:sldId id="262" r:id="rId14"/>
    <p:sldId id="263" r:id="rId15"/>
    <p:sldId id="264" r:id="rId16"/>
    <p:sldId id="266" r:id="rId17"/>
    <p:sldId id="265" r:id="rId18"/>
    <p:sldId id="267" r:id="rId19"/>
    <p:sldId id="268" r:id="rId20"/>
    <p:sldId id="269" r:id="rId21"/>
    <p:sldId id="270" r:id="rId22"/>
    <p:sldId id="285" r:id="rId23"/>
    <p:sldId id="271" r:id="rId24"/>
    <p:sldId id="272" r:id="rId25"/>
    <p:sldId id="273" r:id="rId26"/>
    <p:sldId id="274" r:id="rId27"/>
    <p:sldId id="278" r:id="rId28"/>
    <p:sldId id="275" r:id="rId29"/>
    <p:sldId id="279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Montserrat" pitchFamily="2" charset="77"/>
      <p:regular r:id="rId38"/>
      <p:bold r:id="rId39"/>
      <p:italic r:id="rId40"/>
      <p:boldItalic r:id="rId41"/>
    </p:embeddedFont>
    <p:embeddedFont>
      <p:font typeface="Open Sans" panose="020B0306030504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jvuUw3mFEYrM9zMoJbZ+DTbh/B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5035"/>
    <a:srgbClr val="F8AA0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4"/>
    <p:restoredTop sz="94872"/>
  </p:normalViewPr>
  <p:slideViewPr>
    <p:cSldViewPr snapToGrid="0">
      <p:cViewPr>
        <p:scale>
          <a:sx n="79" d="100"/>
          <a:sy n="79" d="100"/>
        </p:scale>
        <p:origin x="384" y="-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5959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4533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0024ff6f9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e0024ff6f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403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9210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dffd5f6450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dffd5f645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dffd5f6450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dffd5f645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026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595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2904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875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8291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035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BE0F26D-7A98-4B45-8586-31E8A7B2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90936" y="1791168"/>
            <a:ext cx="5906127" cy="2547144"/>
          </a:xfrm>
          <a:prstGeom prst="rect">
            <a:avLst/>
          </a:prstGeom>
        </p:spPr>
      </p:pic>
      <p:sp>
        <p:nvSpPr>
          <p:cNvPr id="6" name="Google Shape;120;p3">
            <a:extLst>
              <a:ext uri="{FF2B5EF4-FFF2-40B4-BE49-F238E27FC236}">
                <a16:creationId xmlns:a16="http://schemas.microsoft.com/office/drawing/2014/main" id="{DBCAB3C7-0178-C34E-BBD0-56381226F9B8}"/>
              </a:ext>
            </a:extLst>
          </p:cNvPr>
          <p:cNvSpPr txBox="1"/>
          <p:nvPr/>
        </p:nvSpPr>
        <p:spPr>
          <a:xfrm>
            <a:off x="5108439" y="4770013"/>
            <a:ext cx="8071120" cy="21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 algn="ctr">
              <a:buClr>
                <a:schemeClr val="lt1"/>
              </a:buClr>
              <a:buSzPts val="6600"/>
            </a:pP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6565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PROCESO MATRICULA 2-2020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EB5035"/>
          </a:solidFill>
          <a:ln>
            <a:noFill/>
          </a:ln>
        </p:spPr>
      </p:sp>
      <p:sp>
        <p:nvSpPr>
          <p:cNvPr id="127" name="Google Shape;127;p4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11049000" y="3187707"/>
            <a:ext cx="19896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Alumnos WEB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2590800" y="3159678"/>
            <a:ext cx="3886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Alumnos Atención Presencial</a:t>
            </a:r>
            <a:endParaRPr>
              <a:solidFill>
                <a:srgbClr val="7F7F7F"/>
              </a:solidFill>
            </a:endParaRPr>
          </a:p>
        </p:txBody>
      </p:sp>
      <p:pic>
        <p:nvPicPr>
          <p:cNvPr id="130" name="Google Shape;13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827" y="3920380"/>
            <a:ext cx="5238173" cy="375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0" y="3920379"/>
            <a:ext cx="5827038" cy="358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1533C2E-0121-EA4F-8DB9-A50F05B27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5507" y="574316"/>
            <a:ext cx="3949700" cy="7574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EB5035"/>
          </a:solidFill>
          <a:ln>
            <a:noFill/>
          </a:ln>
        </p:spPr>
      </p:sp>
      <p:sp>
        <p:nvSpPr>
          <p:cNvPr id="139" name="Google Shape;139;p5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7;p5">
            <a:extLst>
              <a:ext uri="{FF2B5EF4-FFF2-40B4-BE49-F238E27FC236}">
                <a16:creationId xmlns:a16="http://schemas.microsoft.com/office/drawing/2014/main" id="{F6719B06-57FD-F94A-9FDE-94C0F025E061}"/>
              </a:ext>
            </a:extLst>
          </p:cNvPr>
          <p:cNvSpPr txBox="1"/>
          <p:nvPr/>
        </p:nvSpPr>
        <p:spPr>
          <a:xfrm>
            <a:off x="7154546" y="3115812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FONDO XX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0;p5">
            <a:extLst>
              <a:ext uri="{FF2B5EF4-FFF2-40B4-BE49-F238E27FC236}">
                <a16:creationId xmlns:a16="http://schemas.microsoft.com/office/drawing/2014/main" id="{FFC6CFFE-D110-5746-9DD4-ECBF76CADD68}"/>
              </a:ext>
            </a:extLst>
          </p:cNvPr>
          <p:cNvSpPr txBox="1"/>
          <p:nvPr/>
        </p:nvSpPr>
        <p:spPr>
          <a:xfrm>
            <a:off x="1287354" y="4600584"/>
            <a:ext cx="37560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Montos</a:t>
            </a:r>
            <a:endParaRPr dirty="0">
              <a:solidFill>
                <a:srgbClr val="7F7F7F"/>
              </a:solidFill>
            </a:endParaRPr>
          </a:p>
        </p:txBody>
      </p:sp>
      <p:sp>
        <p:nvSpPr>
          <p:cNvPr id="12" name="Google Shape;155;p7">
            <a:extLst>
              <a:ext uri="{FF2B5EF4-FFF2-40B4-BE49-F238E27FC236}">
                <a16:creationId xmlns:a16="http://schemas.microsoft.com/office/drawing/2014/main" id="{8035C79A-F3A1-C440-ADFE-307FEBB2F0BF}"/>
              </a:ext>
            </a:extLst>
          </p:cNvPr>
          <p:cNvSpPr txBox="1"/>
          <p:nvPr/>
        </p:nvSpPr>
        <p:spPr>
          <a:xfrm>
            <a:off x="7154546" y="4032644"/>
            <a:ext cx="9852776" cy="426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endParaRPr sz="2199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A1EFD71-6C54-D14B-B960-5F7E0EB54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507" y="574316"/>
            <a:ext cx="3949700" cy="75747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FBC3A5A4-FC67-EF45-B870-F65D900D3821}"/>
              </a:ext>
            </a:extLst>
          </p:cNvPr>
          <p:cNvSpPr/>
          <p:nvPr/>
        </p:nvSpPr>
        <p:spPr>
          <a:xfrm flipV="1">
            <a:off x="0" y="8812645"/>
            <a:ext cx="18288000" cy="1493706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37" name="Google Shape;137;p5"/>
          <p:cNvSpPr txBox="1"/>
          <p:nvPr/>
        </p:nvSpPr>
        <p:spPr>
          <a:xfrm>
            <a:off x="7268546" y="215150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FONDO XX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 txBox="1"/>
          <p:nvPr/>
        </p:nvSpPr>
        <p:spPr>
          <a:xfrm>
            <a:off x="1401354" y="3636280"/>
            <a:ext cx="37560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Montos</a:t>
            </a:r>
            <a:endParaRPr dirty="0">
              <a:solidFill>
                <a:srgbClr val="7F7F7F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D332484-F867-B54A-AFC3-5CBAE229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81" y="9084519"/>
            <a:ext cx="1108976" cy="9484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7A913D-808C-664A-8E3E-F259CCC47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547" y="9073844"/>
            <a:ext cx="1678053" cy="8609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D0DE1F-FF90-6D42-A2FC-45E7C52F2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062" y="9113924"/>
            <a:ext cx="1209580" cy="919281"/>
          </a:xfrm>
          <a:prstGeom prst="rect">
            <a:avLst/>
          </a:prstGeom>
        </p:spPr>
      </p:pic>
      <p:sp>
        <p:nvSpPr>
          <p:cNvPr id="19" name="Google Shape;155;p7">
            <a:extLst>
              <a:ext uri="{FF2B5EF4-FFF2-40B4-BE49-F238E27FC236}">
                <a16:creationId xmlns:a16="http://schemas.microsoft.com/office/drawing/2014/main" id="{C1D9A831-F8F9-6C4C-953C-FFB2302E1E8F}"/>
              </a:ext>
            </a:extLst>
          </p:cNvPr>
          <p:cNvSpPr txBox="1"/>
          <p:nvPr/>
        </p:nvSpPr>
        <p:spPr>
          <a:xfrm>
            <a:off x="7268546" y="3068340"/>
            <a:ext cx="9852776" cy="426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endParaRPr sz="2199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20" name="Google Shape;127;p4">
            <a:extLst>
              <a:ext uri="{FF2B5EF4-FFF2-40B4-BE49-F238E27FC236}">
                <a16:creationId xmlns:a16="http://schemas.microsoft.com/office/drawing/2014/main" id="{96D32615-D82F-4349-8FE3-64408E808A4B}"/>
              </a:ext>
            </a:extLst>
          </p:cNvPr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5D9EBE6-18DC-E54A-9CAD-EFBF9CDA6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81131" y="401246"/>
            <a:ext cx="3013585" cy="130050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FDF8EDA-56B5-D041-B710-E40BDB817C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550524" y="9151748"/>
            <a:ext cx="4104641" cy="7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40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035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0024ff6f9_1_0"/>
          <p:cNvSpPr txBox="1"/>
          <p:nvPr/>
        </p:nvSpPr>
        <p:spPr>
          <a:xfrm>
            <a:off x="3248025" y="5258388"/>
            <a:ext cx="11791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II. LOREM IPSUM DOLOR  </a:t>
            </a:r>
            <a:endParaRPr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BD51BF-5D54-D54C-AC04-DDE52ED6E0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45275" y="3171115"/>
            <a:ext cx="3797300" cy="16376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/>
          <p:nvPr/>
        </p:nvSpPr>
        <p:spPr>
          <a:xfrm>
            <a:off x="1178925" y="2563832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EB5035"/>
          </a:solidFill>
          <a:ln>
            <a:noFill/>
          </a:ln>
        </p:spPr>
      </p:sp>
      <p:sp>
        <p:nvSpPr>
          <p:cNvPr id="154" name="Google Shape;154;p7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7"/>
          <p:cNvSpPr txBox="1"/>
          <p:nvPr/>
        </p:nvSpPr>
        <p:spPr>
          <a:xfrm>
            <a:off x="1217025" y="3381437"/>
            <a:ext cx="14325600" cy="568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endParaRPr dirty="0">
              <a:solidFill>
                <a:srgbClr val="434343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endParaRPr sz="2199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AB3B1A4-1442-3545-AB21-143F514D1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507" y="574316"/>
            <a:ext cx="3949700" cy="75747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/>
          <p:nvPr/>
        </p:nvSpPr>
        <p:spPr>
          <a:xfrm>
            <a:off x="1045074" y="1958776"/>
            <a:ext cx="933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40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8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EB5035"/>
          </a:solidFill>
          <a:ln>
            <a:noFill/>
          </a:ln>
        </p:spPr>
      </p:sp>
      <p:sp>
        <p:nvSpPr>
          <p:cNvPr id="163" name="Google Shape;163;p8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13944600" y="3495576"/>
            <a:ext cx="2549448" cy="2549448"/>
          </a:xfrm>
          <a:prstGeom prst="ellipse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8"/>
          <p:cNvSpPr txBox="1"/>
          <p:nvPr/>
        </p:nvSpPr>
        <p:spPr>
          <a:xfrm>
            <a:off x="13939173" y="3831900"/>
            <a:ext cx="2549448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60%</a:t>
            </a:r>
            <a:endParaRPr sz="7200" dirty="0">
              <a:solidFill>
                <a:schemeClr val="lt1"/>
              </a:solidFill>
            </a:endParaRPr>
          </a:p>
        </p:txBody>
      </p:sp>
      <p:sp>
        <p:nvSpPr>
          <p:cNvPr id="166" name="Google Shape;166;p8"/>
          <p:cNvSpPr/>
          <p:nvPr/>
        </p:nvSpPr>
        <p:spPr>
          <a:xfrm>
            <a:off x="7086600" y="3533920"/>
            <a:ext cx="2549448" cy="2549448"/>
          </a:xfrm>
          <a:prstGeom prst="ellipse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"/>
          <p:cNvSpPr txBox="1"/>
          <p:nvPr/>
        </p:nvSpPr>
        <p:spPr>
          <a:xfrm>
            <a:off x="10374075" y="3946453"/>
            <a:ext cx="28215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3,5</a:t>
            </a:r>
            <a:endParaRPr sz="7200" dirty="0">
              <a:solidFill>
                <a:srgbClr val="7F7F7F"/>
              </a:solidFill>
            </a:endParaRPr>
          </a:p>
        </p:txBody>
      </p:sp>
      <p:sp>
        <p:nvSpPr>
          <p:cNvPr id="168" name="Google Shape;168;p8"/>
          <p:cNvSpPr/>
          <p:nvPr/>
        </p:nvSpPr>
        <p:spPr>
          <a:xfrm>
            <a:off x="10515600" y="3507014"/>
            <a:ext cx="2549448" cy="2549448"/>
          </a:xfrm>
          <a:prstGeom prst="ellipse">
            <a:avLst/>
          </a:prstGeom>
          <a:noFill/>
          <a:ln w="28575" cap="flat" cmpd="sng">
            <a:solidFill>
              <a:srgbClr val="EB50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/>
          <p:nvPr/>
        </p:nvSpPr>
        <p:spPr>
          <a:xfrm>
            <a:off x="13944600" y="6682983"/>
            <a:ext cx="2549448" cy="2549448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EB50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 txBox="1"/>
          <p:nvPr/>
        </p:nvSpPr>
        <p:spPr>
          <a:xfrm>
            <a:off x="7086600" y="7179450"/>
            <a:ext cx="25494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500</a:t>
            </a:r>
            <a:endParaRPr sz="7200" dirty="0">
              <a:solidFill>
                <a:srgbClr val="7F7F7F"/>
              </a:solidFill>
            </a:endParaRPr>
          </a:p>
        </p:txBody>
      </p:sp>
      <p:sp>
        <p:nvSpPr>
          <p:cNvPr id="171" name="Google Shape;171;p8"/>
          <p:cNvSpPr/>
          <p:nvPr/>
        </p:nvSpPr>
        <p:spPr>
          <a:xfrm>
            <a:off x="7092075" y="6737620"/>
            <a:ext cx="2549400" cy="2549400"/>
          </a:xfrm>
          <a:prstGeom prst="ellipse">
            <a:avLst/>
          </a:prstGeom>
          <a:noFill/>
          <a:ln w="28575" cap="flat" cmpd="sng">
            <a:solidFill>
              <a:srgbClr val="EB50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10515600" y="6694421"/>
            <a:ext cx="2549448" cy="2549448"/>
          </a:xfrm>
          <a:prstGeom prst="ellipse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8"/>
          <p:cNvSpPr txBox="1"/>
          <p:nvPr/>
        </p:nvSpPr>
        <p:spPr>
          <a:xfrm>
            <a:off x="10510125" y="7134520"/>
            <a:ext cx="25494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395</a:t>
            </a:r>
            <a:endParaRPr sz="7200" dirty="0"/>
          </a:p>
        </p:txBody>
      </p:sp>
      <p:sp>
        <p:nvSpPr>
          <p:cNvPr id="174" name="Google Shape;174;p8"/>
          <p:cNvSpPr txBox="1"/>
          <p:nvPr/>
        </p:nvSpPr>
        <p:spPr>
          <a:xfrm>
            <a:off x="13939172" y="7093609"/>
            <a:ext cx="2549449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000</a:t>
            </a:r>
            <a:endParaRPr sz="7200" dirty="0">
              <a:solidFill>
                <a:srgbClr val="7F7F7F"/>
              </a:solidFill>
            </a:endParaRPr>
          </a:p>
        </p:txBody>
      </p:sp>
      <p:sp>
        <p:nvSpPr>
          <p:cNvPr id="175" name="Google Shape;175;p8"/>
          <p:cNvSpPr txBox="1"/>
          <p:nvPr/>
        </p:nvSpPr>
        <p:spPr>
          <a:xfrm>
            <a:off x="6779058" y="4011242"/>
            <a:ext cx="3164484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1.000</a:t>
            </a:r>
            <a:endParaRPr sz="7200" dirty="0"/>
          </a:p>
        </p:txBody>
      </p:sp>
      <p:sp>
        <p:nvSpPr>
          <p:cNvPr id="176" name="Google Shape;176;p8"/>
          <p:cNvSpPr txBox="1"/>
          <p:nvPr/>
        </p:nvSpPr>
        <p:spPr>
          <a:xfrm>
            <a:off x="1217016" y="4380021"/>
            <a:ext cx="42312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MONTOS</a:t>
            </a:r>
            <a:endParaRPr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SEMESTRALES</a:t>
            </a:r>
            <a:endParaRPr>
              <a:solidFill>
                <a:srgbClr val="7F7F7F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EEB2CC9-069F-3346-84BD-9CBF2A78A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507" y="574316"/>
            <a:ext cx="3949700" cy="75747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035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"/>
          <p:cNvSpPr txBox="1"/>
          <p:nvPr/>
        </p:nvSpPr>
        <p:spPr>
          <a:xfrm>
            <a:off x="3733800" y="4305300"/>
            <a:ext cx="10820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III. UT WISI ENIM AD MINIM</a:t>
            </a:r>
            <a:endParaRPr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9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EB5035"/>
          </a:solidFill>
          <a:ln>
            <a:noFill/>
          </a:ln>
        </p:spPr>
      </p:sp>
      <p:sp>
        <p:nvSpPr>
          <p:cNvPr id="184" name="Google Shape;184;p9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 txBox="1"/>
          <p:nvPr/>
        </p:nvSpPr>
        <p:spPr>
          <a:xfrm>
            <a:off x="8946647" y="2856343"/>
            <a:ext cx="81768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consectetuer adipiscing elit, sed diam nonummy nibh euismod tincid:</a:t>
            </a:r>
            <a:endParaRPr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9"/>
          <p:cNvSpPr txBox="1"/>
          <p:nvPr/>
        </p:nvSpPr>
        <p:spPr>
          <a:xfrm>
            <a:off x="1217017" y="3775362"/>
            <a:ext cx="40893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PASO</a:t>
            </a:r>
            <a:r>
              <a:rPr lang="en-US" sz="9000" b="1" dirty="0">
                <a:solidFill>
                  <a:srgbClr val="40B5B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0" b="1" dirty="0">
                <a:solidFill>
                  <a:srgbClr val="EB5035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dirty="0">
              <a:solidFill>
                <a:srgbClr val="EB5035"/>
              </a:solidFill>
            </a:endParaRPr>
          </a:p>
        </p:txBody>
      </p:sp>
      <p:grpSp>
        <p:nvGrpSpPr>
          <p:cNvPr id="187" name="Google Shape;187;p9"/>
          <p:cNvGrpSpPr/>
          <p:nvPr/>
        </p:nvGrpSpPr>
        <p:grpSpPr>
          <a:xfrm>
            <a:off x="8628555" y="4509040"/>
            <a:ext cx="8761314" cy="661059"/>
            <a:chOff x="0" y="0"/>
            <a:chExt cx="14410359" cy="1113790"/>
          </a:xfrm>
        </p:grpSpPr>
        <p:sp>
          <p:nvSpPr>
            <p:cNvPr id="188" name="Google Shape;188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9"/>
          <p:cNvGrpSpPr/>
          <p:nvPr/>
        </p:nvGrpSpPr>
        <p:grpSpPr>
          <a:xfrm>
            <a:off x="8541612" y="4502245"/>
            <a:ext cx="1997645" cy="661059"/>
            <a:chOff x="0" y="0"/>
            <a:chExt cx="3285669" cy="1113790"/>
          </a:xfrm>
          <a:solidFill>
            <a:srgbClr val="EB5035"/>
          </a:solidFill>
        </p:grpSpPr>
        <p:sp>
          <p:nvSpPr>
            <p:cNvPr id="191" name="Google Shape;191;p9"/>
            <p:cNvSpPr/>
            <p:nvPr/>
          </p:nvSpPr>
          <p:spPr>
            <a:xfrm>
              <a:off x="0" y="0"/>
              <a:ext cx="3285669" cy="1113790"/>
            </a:xfrm>
            <a:custGeom>
              <a:avLst/>
              <a:gdLst/>
              <a:ahLst/>
              <a:cxnLst/>
              <a:rect l="l" t="t" r="r" b="b"/>
              <a:pathLst>
                <a:path w="3285669" h="1113790" extrusionOk="0">
                  <a:moveTo>
                    <a:pt x="273321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2733219" y="1113790"/>
                  </a:lnTo>
                  <a:lnTo>
                    <a:pt x="3285669" y="558800"/>
                  </a:lnTo>
                  <a:lnTo>
                    <a:pt x="27332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9"/>
          <p:cNvSpPr txBox="1"/>
          <p:nvPr/>
        </p:nvSpPr>
        <p:spPr>
          <a:xfrm>
            <a:off x="10591800" y="4689522"/>
            <a:ext cx="6521202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Sed diam nonummy nibh euismod tincidunt ut laoreet dolore</a:t>
            </a:r>
            <a:endParaRPr/>
          </a:p>
        </p:txBody>
      </p:sp>
      <p:grpSp>
        <p:nvGrpSpPr>
          <p:cNvPr id="194" name="Google Shape;194;p9"/>
          <p:cNvGrpSpPr/>
          <p:nvPr/>
        </p:nvGrpSpPr>
        <p:grpSpPr>
          <a:xfrm>
            <a:off x="8628555" y="5688427"/>
            <a:ext cx="8761314" cy="661059"/>
            <a:chOff x="0" y="0"/>
            <a:chExt cx="14410359" cy="1113790"/>
          </a:xfrm>
        </p:grpSpPr>
        <p:sp>
          <p:nvSpPr>
            <p:cNvPr id="195" name="Google Shape;195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9"/>
          <p:cNvGrpSpPr/>
          <p:nvPr/>
        </p:nvGrpSpPr>
        <p:grpSpPr>
          <a:xfrm>
            <a:off x="8541612" y="5681632"/>
            <a:ext cx="1997645" cy="661059"/>
            <a:chOff x="0" y="0"/>
            <a:chExt cx="3285669" cy="1113790"/>
          </a:xfrm>
          <a:solidFill>
            <a:srgbClr val="EB5035"/>
          </a:solidFill>
        </p:grpSpPr>
        <p:sp>
          <p:nvSpPr>
            <p:cNvPr id="198" name="Google Shape;198;p9"/>
            <p:cNvSpPr/>
            <p:nvPr/>
          </p:nvSpPr>
          <p:spPr>
            <a:xfrm>
              <a:off x="0" y="0"/>
              <a:ext cx="3285669" cy="1113790"/>
            </a:xfrm>
            <a:custGeom>
              <a:avLst/>
              <a:gdLst/>
              <a:ahLst/>
              <a:cxnLst/>
              <a:rect l="l" t="t" r="r" b="b"/>
              <a:pathLst>
                <a:path w="3285669" h="1113790" extrusionOk="0">
                  <a:moveTo>
                    <a:pt x="273321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2733219" y="1113790"/>
                  </a:lnTo>
                  <a:lnTo>
                    <a:pt x="3285669" y="558800"/>
                  </a:lnTo>
                  <a:lnTo>
                    <a:pt x="27332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" name="Google Shape;200;p9"/>
          <p:cNvSpPr txBox="1"/>
          <p:nvPr/>
        </p:nvSpPr>
        <p:spPr>
          <a:xfrm>
            <a:off x="10667513" y="5755102"/>
            <a:ext cx="57561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 elit Lorem ipsum dolor sit amet, consectetuer adipiscing elit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1" name="Google Shape;201;p9"/>
          <p:cNvGrpSpPr/>
          <p:nvPr/>
        </p:nvGrpSpPr>
        <p:grpSpPr>
          <a:xfrm>
            <a:off x="10151086" y="6545677"/>
            <a:ext cx="7238783" cy="546181"/>
            <a:chOff x="0" y="0"/>
            <a:chExt cx="14410359" cy="1113790"/>
          </a:xfrm>
        </p:grpSpPr>
        <p:sp>
          <p:nvSpPr>
            <p:cNvPr id="202" name="Google Shape;202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9"/>
          <p:cNvGrpSpPr/>
          <p:nvPr/>
        </p:nvGrpSpPr>
        <p:grpSpPr>
          <a:xfrm>
            <a:off x="10212018" y="7272071"/>
            <a:ext cx="7238783" cy="546181"/>
            <a:chOff x="0" y="0"/>
            <a:chExt cx="14410359" cy="1113790"/>
          </a:xfrm>
        </p:grpSpPr>
        <p:sp>
          <p:nvSpPr>
            <p:cNvPr id="205" name="Google Shape;205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9"/>
          <p:cNvGrpSpPr/>
          <p:nvPr/>
        </p:nvGrpSpPr>
        <p:grpSpPr>
          <a:xfrm>
            <a:off x="8715498" y="8298277"/>
            <a:ext cx="8761314" cy="661059"/>
            <a:chOff x="0" y="0"/>
            <a:chExt cx="14410359" cy="1113790"/>
          </a:xfrm>
        </p:grpSpPr>
        <p:sp>
          <p:nvSpPr>
            <p:cNvPr id="208" name="Google Shape;208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9"/>
          <p:cNvGrpSpPr/>
          <p:nvPr/>
        </p:nvGrpSpPr>
        <p:grpSpPr>
          <a:xfrm>
            <a:off x="8628555" y="8291482"/>
            <a:ext cx="1997645" cy="661059"/>
            <a:chOff x="0" y="0"/>
            <a:chExt cx="3285669" cy="1113790"/>
          </a:xfrm>
          <a:solidFill>
            <a:srgbClr val="EB5035"/>
          </a:solidFill>
        </p:grpSpPr>
        <p:sp>
          <p:nvSpPr>
            <p:cNvPr id="211" name="Google Shape;211;p9"/>
            <p:cNvSpPr/>
            <p:nvPr/>
          </p:nvSpPr>
          <p:spPr>
            <a:xfrm>
              <a:off x="0" y="0"/>
              <a:ext cx="3285669" cy="1113790"/>
            </a:xfrm>
            <a:custGeom>
              <a:avLst/>
              <a:gdLst/>
              <a:ahLst/>
              <a:cxnLst/>
              <a:rect l="l" t="t" r="r" b="b"/>
              <a:pathLst>
                <a:path w="3285669" h="1113790" extrusionOk="0">
                  <a:moveTo>
                    <a:pt x="273321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2733219" y="1113790"/>
                  </a:lnTo>
                  <a:lnTo>
                    <a:pt x="3285669" y="558800"/>
                  </a:lnTo>
                  <a:lnTo>
                    <a:pt x="27332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9"/>
          <p:cNvSpPr txBox="1"/>
          <p:nvPr/>
        </p:nvSpPr>
        <p:spPr>
          <a:xfrm>
            <a:off x="8775264" y="4669520"/>
            <a:ext cx="1340346" cy="3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DIRIGIDO A </a:t>
            </a:r>
            <a:endParaRPr/>
          </a:p>
        </p:txBody>
      </p:sp>
      <p:sp>
        <p:nvSpPr>
          <p:cNvPr id="214" name="Google Shape;214;p9"/>
          <p:cNvSpPr txBox="1"/>
          <p:nvPr/>
        </p:nvSpPr>
        <p:spPr>
          <a:xfrm>
            <a:off x="8925067" y="5848907"/>
            <a:ext cx="956667" cy="3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ASUNTO</a:t>
            </a:r>
            <a:endParaRPr/>
          </a:p>
        </p:txBody>
      </p:sp>
      <p:sp>
        <p:nvSpPr>
          <p:cNvPr id="215" name="Google Shape;215;p9"/>
          <p:cNvSpPr txBox="1"/>
          <p:nvPr/>
        </p:nvSpPr>
        <p:spPr>
          <a:xfrm>
            <a:off x="8925067" y="8368923"/>
            <a:ext cx="10781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NIBH EUISMOD</a:t>
            </a:r>
            <a:endParaRPr dirty="0"/>
          </a:p>
        </p:txBody>
      </p:sp>
      <p:sp>
        <p:nvSpPr>
          <p:cNvPr id="216" name="Google Shape;216;p9"/>
          <p:cNvSpPr txBox="1"/>
          <p:nvPr/>
        </p:nvSpPr>
        <p:spPr>
          <a:xfrm>
            <a:off x="10667513" y="6675581"/>
            <a:ext cx="7238784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elit.</a:t>
            </a:r>
            <a:endParaRPr/>
          </a:p>
        </p:txBody>
      </p:sp>
      <p:sp>
        <p:nvSpPr>
          <p:cNvPr id="217" name="Google Shape;217;p9"/>
          <p:cNvSpPr txBox="1"/>
          <p:nvPr/>
        </p:nvSpPr>
        <p:spPr>
          <a:xfrm>
            <a:off x="10667513" y="7404468"/>
            <a:ext cx="7238784" cy="25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 amet.</a:t>
            </a:r>
            <a:endParaRPr/>
          </a:p>
        </p:txBody>
      </p:sp>
      <p:sp>
        <p:nvSpPr>
          <p:cNvPr id="218" name="Google Shape;218;p9"/>
          <p:cNvSpPr txBox="1"/>
          <p:nvPr/>
        </p:nvSpPr>
        <p:spPr>
          <a:xfrm>
            <a:off x="10805064" y="8478759"/>
            <a:ext cx="7238784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texto del correo debe señalar una breve descripción de lo enviado.</a:t>
            </a:r>
            <a:endParaRPr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854AC60E-EDAB-024C-A27B-CA155DAAF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507" y="574316"/>
            <a:ext cx="3949700" cy="75747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 txBox="1"/>
          <p:nvPr/>
        </p:nvSpPr>
        <p:spPr>
          <a:xfrm>
            <a:off x="1579500" y="6720480"/>
            <a:ext cx="32004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1"/>
          <p:cNvSpPr txBox="1"/>
          <p:nvPr/>
        </p:nvSpPr>
        <p:spPr>
          <a:xfrm>
            <a:off x="9867900" y="5524500"/>
            <a:ext cx="73914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sp>
        <p:nvSpPr>
          <p:cNvPr id="232" name="Google Shape;232;p11"/>
          <p:cNvSpPr txBox="1"/>
          <p:nvPr/>
        </p:nvSpPr>
        <p:spPr>
          <a:xfrm>
            <a:off x="9867900" y="3469292"/>
            <a:ext cx="7066800" cy="17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 Ut wisi enim ad minim veniam, quis nostrud.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3" name="Google Shape;233;p11"/>
          <p:cNvSpPr txBox="1"/>
          <p:nvPr/>
        </p:nvSpPr>
        <p:spPr>
          <a:xfrm>
            <a:off x="9867900" y="7313667"/>
            <a:ext cx="67569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sp>
        <p:nvSpPr>
          <p:cNvPr id="234" name="Google Shape;234;p11"/>
          <p:cNvSpPr txBox="1"/>
          <p:nvPr/>
        </p:nvSpPr>
        <p:spPr>
          <a:xfrm>
            <a:off x="1217017" y="3775362"/>
            <a:ext cx="40893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PASO </a:t>
            </a:r>
            <a:r>
              <a:rPr lang="en-US" sz="9000" b="1" dirty="0">
                <a:solidFill>
                  <a:srgbClr val="EB5035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dirty="0">
              <a:solidFill>
                <a:srgbClr val="EB5035"/>
              </a:solidFill>
            </a:endParaRPr>
          </a:p>
        </p:txBody>
      </p:sp>
      <p:sp>
        <p:nvSpPr>
          <p:cNvPr id="235" name="Google Shape;235;p11"/>
          <p:cNvSpPr txBox="1"/>
          <p:nvPr/>
        </p:nvSpPr>
        <p:spPr>
          <a:xfrm>
            <a:off x="1028700" y="1169028"/>
            <a:ext cx="1512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Paso a paso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36" name="Google Shape;236;p11"/>
          <p:cNvSpPr/>
          <p:nvPr/>
        </p:nvSpPr>
        <p:spPr>
          <a:xfrm rot="5400000">
            <a:off x="8708655" y="3665522"/>
            <a:ext cx="870692" cy="798196"/>
          </a:xfrm>
          <a:custGeom>
            <a:avLst/>
            <a:gdLst/>
            <a:ahLst/>
            <a:cxnLst/>
            <a:rect l="l" t="t" r="r" b="b"/>
            <a:pathLst>
              <a:path w="3568505" h="3205480" extrusionOk="0">
                <a:moveTo>
                  <a:pt x="2778565" y="3205480"/>
                </a:moveTo>
                <a:lnTo>
                  <a:pt x="0" y="3205480"/>
                </a:lnTo>
                <a:lnTo>
                  <a:pt x="791210" y="1602740"/>
                </a:lnTo>
                <a:lnTo>
                  <a:pt x="0" y="0"/>
                </a:lnTo>
                <a:lnTo>
                  <a:pt x="2778565" y="0"/>
                </a:lnTo>
                <a:lnTo>
                  <a:pt x="3568505" y="1602740"/>
                </a:lnTo>
                <a:lnTo>
                  <a:pt x="2778565" y="3205480"/>
                </a:lnTo>
                <a:close/>
              </a:path>
            </a:pathLst>
          </a:custGeom>
          <a:solidFill>
            <a:srgbClr val="EB5035"/>
          </a:solidFill>
          <a:ln>
            <a:noFill/>
          </a:ln>
        </p:spPr>
      </p:sp>
      <p:sp>
        <p:nvSpPr>
          <p:cNvPr id="237" name="Google Shape;237;p11"/>
          <p:cNvSpPr/>
          <p:nvPr/>
        </p:nvSpPr>
        <p:spPr>
          <a:xfrm rot="5400000">
            <a:off x="8708655" y="5752487"/>
            <a:ext cx="870692" cy="798196"/>
          </a:xfrm>
          <a:custGeom>
            <a:avLst/>
            <a:gdLst/>
            <a:ahLst/>
            <a:cxnLst/>
            <a:rect l="l" t="t" r="r" b="b"/>
            <a:pathLst>
              <a:path w="3568505" h="3205480" extrusionOk="0">
                <a:moveTo>
                  <a:pt x="2778565" y="3205480"/>
                </a:moveTo>
                <a:lnTo>
                  <a:pt x="0" y="3205480"/>
                </a:lnTo>
                <a:lnTo>
                  <a:pt x="791210" y="1602740"/>
                </a:lnTo>
                <a:lnTo>
                  <a:pt x="0" y="0"/>
                </a:lnTo>
                <a:lnTo>
                  <a:pt x="2778565" y="0"/>
                </a:lnTo>
                <a:lnTo>
                  <a:pt x="3568505" y="1602740"/>
                </a:lnTo>
                <a:lnTo>
                  <a:pt x="2778565" y="3205480"/>
                </a:lnTo>
                <a:close/>
              </a:path>
            </a:pathLst>
          </a:custGeom>
          <a:solidFill>
            <a:srgbClr val="EB5035"/>
          </a:solidFill>
          <a:ln>
            <a:noFill/>
          </a:ln>
        </p:spPr>
      </p:sp>
      <p:sp>
        <p:nvSpPr>
          <p:cNvPr id="238" name="Google Shape;238;p11"/>
          <p:cNvSpPr/>
          <p:nvPr/>
        </p:nvSpPr>
        <p:spPr>
          <a:xfrm rot="5400000">
            <a:off x="8708655" y="7695588"/>
            <a:ext cx="870692" cy="798196"/>
          </a:xfrm>
          <a:custGeom>
            <a:avLst/>
            <a:gdLst/>
            <a:ahLst/>
            <a:cxnLst/>
            <a:rect l="l" t="t" r="r" b="b"/>
            <a:pathLst>
              <a:path w="3568505" h="3205480" extrusionOk="0">
                <a:moveTo>
                  <a:pt x="2778565" y="3205480"/>
                </a:moveTo>
                <a:lnTo>
                  <a:pt x="0" y="3205480"/>
                </a:lnTo>
                <a:lnTo>
                  <a:pt x="791210" y="1602740"/>
                </a:lnTo>
                <a:lnTo>
                  <a:pt x="0" y="0"/>
                </a:lnTo>
                <a:lnTo>
                  <a:pt x="2778565" y="0"/>
                </a:lnTo>
                <a:lnTo>
                  <a:pt x="3568505" y="1602740"/>
                </a:lnTo>
                <a:lnTo>
                  <a:pt x="2778565" y="3205480"/>
                </a:lnTo>
                <a:close/>
              </a:path>
            </a:pathLst>
          </a:custGeom>
          <a:solidFill>
            <a:srgbClr val="EB5035"/>
          </a:solidFill>
          <a:ln>
            <a:noFill/>
          </a:ln>
        </p:spPr>
      </p:sp>
      <p:sp>
        <p:nvSpPr>
          <p:cNvPr id="239" name="Google Shape;239;p11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83;p9">
            <a:extLst>
              <a:ext uri="{FF2B5EF4-FFF2-40B4-BE49-F238E27FC236}">
                <a16:creationId xmlns:a16="http://schemas.microsoft.com/office/drawing/2014/main" id="{EF36D5BE-85B5-8E40-ADBB-CEBF2BED4A26}"/>
              </a:ext>
            </a:extLst>
          </p:cNvPr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EB5035"/>
          </a:solidFill>
          <a:ln>
            <a:noFill/>
          </a:ln>
        </p:spPr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9506EB0-16D6-5C46-BF55-BC74D8C73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507" y="574316"/>
            <a:ext cx="3949700" cy="75747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/>
          <p:cNvSpPr txBox="1"/>
          <p:nvPr/>
        </p:nvSpPr>
        <p:spPr>
          <a:xfrm>
            <a:off x="1028700" y="1169028"/>
            <a:ext cx="1512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Paso a paso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47" name="Google Shape;247;p12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2"/>
          <p:cNvSpPr txBox="1"/>
          <p:nvPr/>
        </p:nvSpPr>
        <p:spPr>
          <a:xfrm>
            <a:off x="1770291" y="3711516"/>
            <a:ext cx="35073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PASO </a:t>
            </a:r>
            <a:r>
              <a:rPr lang="en-US" sz="9000" b="1" dirty="0">
                <a:solidFill>
                  <a:srgbClr val="EB5035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dirty="0">
              <a:solidFill>
                <a:srgbClr val="EB5035"/>
              </a:solidFill>
            </a:endParaRPr>
          </a:p>
        </p:txBody>
      </p:sp>
      <p:sp>
        <p:nvSpPr>
          <p:cNvPr id="250" name="Google Shape;250;p12"/>
          <p:cNvSpPr txBox="1"/>
          <p:nvPr/>
        </p:nvSpPr>
        <p:spPr>
          <a:xfrm>
            <a:off x="9010831" y="3782924"/>
            <a:ext cx="81336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sp>
        <p:nvSpPr>
          <p:cNvPr id="251" name="Google Shape;251;p12"/>
          <p:cNvSpPr txBox="1"/>
          <p:nvPr/>
        </p:nvSpPr>
        <p:spPr>
          <a:xfrm>
            <a:off x="9010831" y="5520225"/>
            <a:ext cx="8133600" cy="8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Calibri"/>
                <a:ea typeface="Calibri"/>
                <a:cs typeface="Calibri"/>
                <a:sym typeface="Calibri"/>
              </a:rPr>
              <a:t>Lorem ipsum dolor sit amet, consectetuer adipiscing laoreet dolore magna aliquam erat volutpat. </a:t>
            </a:r>
            <a:endParaRPr/>
          </a:p>
        </p:txBody>
      </p:sp>
      <p:sp>
        <p:nvSpPr>
          <p:cNvPr id="252" name="Google Shape;252;p12"/>
          <p:cNvSpPr txBox="1"/>
          <p:nvPr/>
        </p:nvSpPr>
        <p:spPr>
          <a:xfrm>
            <a:off x="8991600" y="6896100"/>
            <a:ext cx="81336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sp>
        <p:nvSpPr>
          <p:cNvPr id="11" name="Google Shape;183;p9">
            <a:extLst>
              <a:ext uri="{FF2B5EF4-FFF2-40B4-BE49-F238E27FC236}">
                <a16:creationId xmlns:a16="http://schemas.microsoft.com/office/drawing/2014/main" id="{3B722744-0A8C-6243-8C75-FCFFE342790B}"/>
              </a:ext>
            </a:extLst>
          </p:cNvPr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EB5035"/>
          </a:solidFill>
          <a:ln>
            <a:noFill/>
          </a:ln>
        </p:spPr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45CE063-4598-3F4E-B24D-658E64CA2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507" y="574316"/>
            <a:ext cx="3949700" cy="7574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61160A7-C45A-4540-9551-0B3B065D38E0}"/>
              </a:ext>
            </a:extLst>
          </p:cNvPr>
          <p:cNvSpPr/>
          <p:nvPr/>
        </p:nvSpPr>
        <p:spPr>
          <a:xfrm>
            <a:off x="0" y="0"/>
            <a:ext cx="18288000" cy="8793294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E0F26D-7A98-4B45-8586-31E8A7B2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98500" y="3168888"/>
            <a:ext cx="5906127" cy="2547144"/>
          </a:xfrm>
          <a:prstGeom prst="rect">
            <a:avLst/>
          </a:prstGeom>
        </p:spPr>
      </p:pic>
      <p:sp>
        <p:nvSpPr>
          <p:cNvPr id="6" name="Google Shape;120;p3">
            <a:extLst>
              <a:ext uri="{FF2B5EF4-FFF2-40B4-BE49-F238E27FC236}">
                <a16:creationId xmlns:a16="http://schemas.microsoft.com/office/drawing/2014/main" id="{DBCAB3C7-0178-C34E-BBD0-56381226F9B8}"/>
              </a:ext>
            </a:extLst>
          </p:cNvPr>
          <p:cNvSpPr txBox="1"/>
          <p:nvPr/>
        </p:nvSpPr>
        <p:spPr>
          <a:xfrm>
            <a:off x="893445" y="3387090"/>
            <a:ext cx="8250555" cy="21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 algn="r">
              <a:buClr>
                <a:schemeClr val="lt1"/>
              </a:buClr>
              <a:buSzPts val="6600"/>
            </a:pP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CAE8FA4-3BE1-EA43-8950-4DC04C88B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570" y="9070712"/>
            <a:ext cx="1277654" cy="10927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74FC57B-ACF3-D446-BCCB-191D30DE0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314" y="9070712"/>
            <a:ext cx="1577010" cy="10927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11E1506-87C5-B14C-8945-7A6F8B5E0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3808" y="8703856"/>
            <a:ext cx="2566298" cy="15576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66554F0-4178-3A46-942C-C50B05BF8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9777" y="9193872"/>
            <a:ext cx="3956724" cy="75882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"/>
          <p:cNvSpPr/>
          <p:nvPr/>
        </p:nvSpPr>
        <p:spPr>
          <a:xfrm>
            <a:off x="9144001" y="0"/>
            <a:ext cx="9144000" cy="10287000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3"/>
          <p:cNvSpPr txBox="1"/>
          <p:nvPr/>
        </p:nvSpPr>
        <p:spPr>
          <a:xfrm>
            <a:off x="762497" y="4232617"/>
            <a:ext cx="7162200" cy="465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0" name="Google Shape;260;p13"/>
          <p:cNvSpPr txBox="1"/>
          <p:nvPr/>
        </p:nvSpPr>
        <p:spPr>
          <a:xfrm>
            <a:off x="762497" y="1893863"/>
            <a:ext cx="7162200" cy="13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consectetuer</a:t>
            </a: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endParaRPr sz="40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3"/>
          <p:cNvSpPr txBox="1"/>
          <p:nvPr/>
        </p:nvSpPr>
        <p:spPr>
          <a:xfrm>
            <a:off x="10925422" y="5005706"/>
            <a:ext cx="5955810" cy="151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consectetuer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endParaRPr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A53974-AEE3-0B4C-B51A-F1F8EA40A5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17351" y="3087766"/>
            <a:ext cx="3797300" cy="163766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035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"/>
          <p:cNvSpPr txBox="1"/>
          <p:nvPr/>
        </p:nvSpPr>
        <p:spPr>
          <a:xfrm>
            <a:off x="1620900" y="4515025"/>
            <a:ext cx="12862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IV. RESPUESTAS AL DIRECTORIO</a:t>
            </a:r>
            <a:endParaRPr b="1" dirty="0"/>
          </a:p>
          <a:p>
            <a:pPr marL="0" marR="0" lvl="0" indent="0" algn="r" rtl="0"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endParaRPr sz="66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93;gdffd5f6450_0_23">
            <a:extLst>
              <a:ext uri="{FF2B5EF4-FFF2-40B4-BE49-F238E27FC236}">
                <a16:creationId xmlns:a16="http://schemas.microsoft.com/office/drawing/2014/main" id="{053602E7-CDD2-C740-BD56-6DFEA4B317C3}"/>
              </a:ext>
            </a:extLst>
          </p:cNvPr>
          <p:cNvPicPr preferRelativeResize="0"/>
          <p:nvPr/>
        </p:nvPicPr>
        <p:blipFill>
          <a:blip r:embed="rId3"/>
          <a:srcRect t="276" b="276"/>
          <a:stretch/>
        </p:blipFill>
        <p:spPr>
          <a:xfrm>
            <a:off x="0" y="-97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dffd5f6450_0_23"/>
          <p:cNvSpPr/>
          <p:nvPr/>
        </p:nvSpPr>
        <p:spPr>
          <a:xfrm>
            <a:off x="13306097" y="-25499"/>
            <a:ext cx="5004580" cy="10318532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7;gdffd5f6450_0_23">
            <a:extLst>
              <a:ext uri="{FF2B5EF4-FFF2-40B4-BE49-F238E27FC236}">
                <a16:creationId xmlns:a16="http://schemas.microsoft.com/office/drawing/2014/main" id="{AFB06BB5-EA81-074C-8F62-C3175BAA621D}"/>
              </a:ext>
            </a:extLst>
          </p:cNvPr>
          <p:cNvSpPr/>
          <p:nvPr/>
        </p:nvSpPr>
        <p:spPr>
          <a:xfrm>
            <a:off x="14365268" y="4419173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" name="Google Shape;120;p3">
            <a:extLst>
              <a:ext uri="{FF2B5EF4-FFF2-40B4-BE49-F238E27FC236}">
                <a16:creationId xmlns:a16="http://schemas.microsoft.com/office/drawing/2014/main" id="{6953624E-45FC-7C44-8198-95CEFF0750C5}"/>
              </a:ext>
            </a:extLst>
          </p:cNvPr>
          <p:cNvSpPr txBox="1"/>
          <p:nvPr/>
        </p:nvSpPr>
        <p:spPr>
          <a:xfrm>
            <a:off x="13860749" y="980280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5A89111-AB06-F14D-B0C1-6E3DFF2B92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860748" y="8863196"/>
            <a:ext cx="3794417" cy="71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43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5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EB5035"/>
          </a:solidFill>
          <a:ln>
            <a:noFill/>
          </a:ln>
        </p:spPr>
      </p:sp>
      <p:sp>
        <p:nvSpPr>
          <p:cNvPr id="274" name="Google Shape;274;p15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5"/>
          <p:cNvSpPr txBox="1"/>
          <p:nvPr/>
        </p:nvSpPr>
        <p:spPr>
          <a:xfrm>
            <a:off x="12723222" y="4020115"/>
            <a:ext cx="2005652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Firmas</a:t>
            </a:r>
            <a:r>
              <a:rPr lang="en-US" sz="3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Responsable 1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endParaRPr lang="es-ES" dirty="0">
              <a:ea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Responsable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corresponsable</a:t>
            </a:r>
            <a:endParaRPr dirty="0"/>
          </a:p>
        </p:txBody>
      </p:sp>
      <p:sp>
        <p:nvSpPr>
          <p:cNvPr id="277" name="Google Shape;277;p15"/>
          <p:cNvSpPr/>
          <p:nvPr/>
        </p:nvSpPr>
        <p:spPr>
          <a:xfrm>
            <a:off x="11825625" y="2125675"/>
            <a:ext cx="417600" cy="6883200"/>
          </a:xfrm>
          <a:prstGeom prst="rightBrace">
            <a:avLst>
              <a:gd name="adj1" fmla="val 50000"/>
              <a:gd name="adj2" fmla="val 50130"/>
            </a:avLst>
          </a:prstGeom>
          <a:noFill/>
          <a:ln w="28575" cap="flat" cmpd="sng">
            <a:solidFill>
              <a:srgbClr val="EB50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E822C418-BDB6-C04D-8163-ACF20794799B}"/>
              </a:ext>
            </a:extLst>
          </p:cNvPr>
          <p:cNvSpPr/>
          <p:nvPr/>
        </p:nvSpPr>
        <p:spPr>
          <a:xfrm>
            <a:off x="5123145" y="2044399"/>
            <a:ext cx="4679692" cy="5925764"/>
          </a:xfrm>
          <a:prstGeom prst="round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86AEBD72-0944-F445-ACB9-E4A6F1A8259C}"/>
              </a:ext>
            </a:extLst>
          </p:cNvPr>
          <p:cNvSpPr/>
          <p:nvPr/>
        </p:nvSpPr>
        <p:spPr>
          <a:xfrm>
            <a:off x="5964862" y="2554703"/>
            <a:ext cx="4679692" cy="5925764"/>
          </a:xfrm>
          <a:prstGeom prst="roundRect">
            <a:avLst/>
          </a:prstGeom>
          <a:solidFill>
            <a:schemeClr val="lt1"/>
          </a:solidFill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044A1BD-A618-1B49-AFFF-D9B4C0DFC796}"/>
              </a:ext>
            </a:extLst>
          </p:cNvPr>
          <p:cNvCxnSpPr>
            <a:cxnSpLocks/>
          </p:cNvCxnSpPr>
          <p:nvPr/>
        </p:nvCxnSpPr>
        <p:spPr>
          <a:xfrm>
            <a:off x="6642177" y="4020115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EAC5759-1E48-8B42-8637-07F1824B3684}"/>
              </a:ext>
            </a:extLst>
          </p:cNvPr>
          <p:cNvCxnSpPr>
            <a:cxnSpLocks/>
          </p:cNvCxnSpPr>
          <p:nvPr/>
        </p:nvCxnSpPr>
        <p:spPr>
          <a:xfrm>
            <a:off x="6633466" y="4897485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94277D1-FA98-D64C-AE9F-DCFEFB9A754E}"/>
              </a:ext>
            </a:extLst>
          </p:cNvPr>
          <p:cNvCxnSpPr>
            <a:cxnSpLocks/>
          </p:cNvCxnSpPr>
          <p:nvPr/>
        </p:nvCxnSpPr>
        <p:spPr>
          <a:xfrm>
            <a:off x="6633466" y="5714782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9408C3B-80CC-3940-A732-58A39E1E5C66}"/>
              </a:ext>
            </a:extLst>
          </p:cNvPr>
          <p:cNvCxnSpPr>
            <a:cxnSpLocks/>
          </p:cNvCxnSpPr>
          <p:nvPr/>
        </p:nvCxnSpPr>
        <p:spPr>
          <a:xfrm>
            <a:off x="6624168" y="6559750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53C87178-7700-F04A-9953-FAB417293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1433" y="651641"/>
            <a:ext cx="1964321" cy="135141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"/>
          <p:cNvSpPr txBox="1"/>
          <p:nvPr/>
        </p:nvSpPr>
        <p:spPr>
          <a:xfrm>
            <a:off x="1028700" y="1169028"/>
            <a:ext cx="9334500" cy="74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DOCUMENTOS</a:t>
            </a:r>
            <a:r>
              <a:rPr lang="en-US" sz="4000" b="1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RELEVANTES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6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EB5035"/>
          </a:solidFill>
          <a:ln>
            <a:noFill/>
          </a:ln>
        </p:spPr>
      </p:sp>
      <p:sp>
        <p:nvSpPr>
          <p:cNvPr id="284" name="Google Shape;284;p16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6"/>
          <p:cNvSpPr txBox="1"/>
          <p:nvPr/>
        </p:nvSpPr>
        <p:spPr>
          <a:xfrm>
            <a:off x="9437238" y="4574428"/>
            <a:ext cx="28194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Firma</a:t>
            </a:r>
            <a:r>
              <a:rPr lang="en-US" sz="3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Responsable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cargo</a:t>
            </a:r>
            <a:endParaRPr dirty="0"/>
          </a:p>
        </p:txBody>
      </p:sp>
      <p:sp>
        <p:nvSpPr>
          <p:cNvPr id="287" name="Google Shape;287;p16"/>
          <p:cNvSpPr/>
          <p:nvPr/>
        </p:nvSpPr>
        <p:spPr>
          <a:xfrm>
            <a:off x="8880738" y="3671159"/>
            <a:ext cx="417600" cy="2466900"/>
          </a:xfrm>
          <a:prstGeom prst="rightBrace">
            <a:avLst>
              <a:gd name="adj1" fmla="val 50000"/>
              <a:gd name="adj2" fmla="val 50130"/>
            </a:avLst>
          </a:prstGeom>
          <a:noFill/>
          <a:ln w="28575" cap="flat" cmpd="sng">
            <a:solidFill>
              <a:srgbClr val="EB50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FB1A0C58-F832-5746-A6AD-797E86A1850B}"/>
              </a:ext>
            </a:extLst>
          </p:cNvPr>
          <p:cNvSpPr/>
          <p:nvPr/>
        </p:nvSpPr>
        <p:spPr>
          <a:xfrm>
            <a:off x="5263822" y="3127573"/>
            <a:ext cx="2377440" cy="3010486"/>
          </a:xfrm>
          <a:prstGeom prst="round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41EBE04C-BDD3-4447-A3BF-56308734C9A8}"/>
              </a:ext>
            </a:extLst>
          </p:cNvPr>
          <p:cNvSpPr/>
          <p:nvPr/>
        </p:nvSpPr>
        <p:spPr>
          <a:xfrm>
            <a:off x="5683508" y="3427978"/>
            <a:ext cx="2377440" cy="3010486"/>
          </a:xfrm>
          <a:prstGeom prst="roundRect">
            <a:avLst/>
          </a:prstGeom>
          <a:solidFill>
            <a:schemeClr val="lt1"/>
          </a:solidFill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A11CC4C-D57F-A242-AEFF-08A2F7C8A7B9}"/>
              </a:ext>
            </a:extLst>
          </p:cNvPr>
          <p:cNvCxnSpPr/>
          <p:nvPr/>
        </p:nvCxnSpPr>
        <p:spPr>
          <a:xfrm>
            <a:off x="6121951" y="419671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E86105D2-3C85-9F43-BE17-7EB4E3B6B5CD}"/>
              </a:ext>
            </a:extLst>
          </p:cNvPr>
          <p:cNvCxnSpPr/>
          <p:nvPr/>
        </p:nvCxnSpPr>
        <p:spPr>
          <a:xfrm>
            <a:off x="6121951" y="467055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42AF8E-2DEE-704A-A90F-3ACABA6E992F}"/>
              </a:ext>
            </a:extLst>
          </p:cNvPr>
          <p:cNvCxnSpPr/>
          <p:nvPr/>
        </p:nvCxnSpPr>
        <p:spPr>
          <a:xfrm>
            <a:off x="6121951" y="5104311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E25BE9B-DF42-2441-B461-BAF44B94F853}"/>
              </a:ext>
            </a:extLst>
          </p:cNvPr>
          <p:cNvCxnSpPr/>
          <p:nvPr/>
        </p:nvCxnSpPr>
        <p:spPr>
          <a:xfrm>
            <a:off x="6121951" y="5532789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B143BBE5-07C2-D047-A2F1-026083CE22B6}"/>
              </a:ext>
            </a:extLst>
          </p:cNvPr>
          <p:cNvSpPr/>
          <p:nvPr/>
        </p:nvSpPr>
        <p:spPr>
          <a:xfrm>
            <a:off x="1240462" y="3127573"/>
            <a:ext cx="2377440" cy="3010486"/>
          </a:xfrm>
          <a:prstGeom prst="round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69411FF-E362-224A-8421-E19DB8A7E7DC}"/>
              </a:ext>
            </a:extLst>
          </p:cNvPr>
          <p:cNvSpPr/>
          <p:nvPr/>
        </p:nvSpPr>
        <p:spPr>
          <a:xfrm>
            <a:off x="1660148" y="3427978"/>
            <a:ext cx="2377440" cy="3010486"/>
          </a:xfrm>
          <a:prstGeom prst="roundRect">
            <a:avLst/>
          </a:prstGeom>
          <a:solidFill>
            <a:schemeClr val="lt1"/>
          </a:solidFill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E6B5F3BC-07E0-464E-B011-47EB587B7996}"/>
              </a:ext>
            </a:extLst>
          </p:cNvPr>
          <p:cNvCxnSpPr/>
          <p:nvPr/>
        </p:nvCxnSpPr>
        <p:spPr>
          <a:xfrm>
            <a:off x="2098591" y="419671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F05971EC-58B3-A441-AB37-3C0A23C45E22}"/>
              </a:ext>
            </a:extLst>
          </p:cNvPr>
          <p:cNvCxnSpPr/>
          <p:nvPr/>
        </p:nvCxnSpPr>
        <p:spPr>
          <a:xfrm>
            <a:off x="2098591" y="467055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0324E78D-1CE6-6347-8A0A-E6A49464CD20}"/>
              </a:ext>
            </a:extLst>
          </p:cNvPr>
          <p:cNvCxnSpPr/>
          <p:nvPr/>
        </p:nvCxnSpPr>
        <p:spPr>
          <a:xfrm>
            <a:off x="2098591" y="5104311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C6DEE8B7-22CF-7C47-9532-D21B0B46D65F}"/>
              </a:ext>
            </a:extLst>
          </p:cNvPr>
          <p:cNvCxnSpPr/>
          <p:nvPr/>
        </p:nvCxnSpPr>
        <p:spPr>
          <a:xfrm>
            <a:off x="2098591" y="5532789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id="{DAF966FB-5886-2346-B3FA-4A0809255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1433" y="651641"/>
            <a:ext cx="1964321" cy="135141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"/>
          <p:cNvSpPr txBox="1"/>
          <p:nvPr/>
        </p:nvSpPr>
        <p:spPr>
          <a:xfrm>
            <a:off x="1028700" y="2134746"/>
            <a:ext cx="11149800" cy="6900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2400" b="1" dirty="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Lorem ipsum dolor sit:</a:t>
            </a:r>
            <a:endParaRPr b="1" dirty="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6000"/>
              </a:lnSpc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Acciones</a:t>
            </a:r>
            <a:r>
              <a:rPr lang="en-US" sz="24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24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disminuir</a:t>
            </a:r>
            <a:r>
              <a:rPr lang="en-US" sz="24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los INI</a:t>
            </a:r>
            <a:r>
              <a:rPr lang="en-US" sz="2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dirty="0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/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/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93" name="Google Shape;293;p17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CUENTAS VIGENTES</a:t>
            </a:r>
            <a:endParaRPr sz="40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EB5035"/>
          </a:solidFill>
          <a:ln>
            <a:noFill/>
          </a:ln>
        </p:spPr>
      </p:sp>
      <p:sp>
        <p:nvSpPr>
          <p:cNvPr id="295" name="Google Shape;295;p17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7"/>
          <p:cNvSpPr txBox="1"/>
          <p:nvPr/>
        </p:nvSpPr>
        <p:spPr>
          <a:xfrm>
            <a:off x="8003863" y="4558725"/>
            <a:ext cx="2819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000.000.000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98" name="Google Shape;298;p17"/>
          <p:cNvSpPr/>
          <p:nvPr/>
        </p:nvSpPr>
        <p:spPr>
          <a:xfrm>
            <a:off x="7490275" y="4093125"/>
            <a:ext cx="417600" cy="1858500"/>
          </a:xfrm>
          <a:prstGeom prst="rightBrace">
            <a:avLst>
              <a:gd name="adj1" fmla="val 50000"/>
              <a:gd name="adj2" fmla="val 50130"/>
            </a:avLst>
          </a:prstGeom>
          <a:noFill/>
          <a:ln w="28575" cap="flat" cmpd="sng">
            <a:solidFill>
              <a:srgbClr val="EB50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3155D1F-50DB-5846-B294-10F030C29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1433" y="651641"/>
            <a:ext cx="1964321" cy="135141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22D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135FFEB-613F-C245-97AF-36B40CA501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229943" y="8582697"/>
            <a:ext cx="4429125" cy="1337965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9D89C728-EB92-C04D-A513-6056BD387F23}"/>
              </a:ext>
            </a:extLst>
          </p:cNvPr>
          <p:cNvCxnSpPr>
            <a:cxnSpLocks/>
          </p:cNvCxnSpPr>
          <p:nvPr/>
        </p:nvCxnSpPr>
        <p:spPr>
          <a:xfrm>
            <a:off x="15552791" y="8783671"/>
            <a:ext cx="0" cy="861278"/>
          </a:xfrm>
          <a:prstGeom prst="line">
            <a:avLst/>
          </a:prstGeom>
          <a:ln>
            <a:solidFill>
              <a:srgbClr val="F8AA0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CC7FDC39-0DEA-0542-948E-9CDF76F1BB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90015" y="4242852"/>
            <a:ext cx="7051440" cy="133796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22D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C7B8D62-F212-2547-80B1-158C9826AB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10779" y="6793979"/>
            <a:ext cx="3683992" cy="1588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86B340-5998-9540-9F20-C8220652C5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229943" y="8582697"/>
            <a:ext cx="4429125" cy="1337965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E6FBE23-8B0D-5C46-8B75-329C9D965D9B}"/>
              </a:ext>
            </a:extLst>
          </p:cNvPr>
          <p:cNvCxnSpPr>
            <a:cxnSpLocks/>
          </p:cNvCxnSpPr>
          <p:nvPr/>
        </p:nvCxnSpPr>
        <p:spPr>
          <a:xfrm>
            <a:off x="15552791" y="8783671"/>
            <a:ext cx="0" cy="861278"/>
          </a:xfrm>
          <a:prstGeom prst="line">
            <a:avLst/>
          </a:prstGeom>
          <a:ln>
            <a:solidFill>
              <a:srgbClr val="F8AA0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755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035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36EB73-B33E-394E-802E-8B69AB7253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229943" y="8582697"/>
            <a:ext cx="4429125" cy="1337965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52EBB08-588F-BB42-905C-CB38B755B31F}"/>
              </a:ext>
            </a:extLst>
          </p:cNvPr>
          <p:cNvCxnSpPr>
            <a:cxnSpLocks/>
          </p:cNvCxnSpPr>
          <p:nvPr/>
        </p:nvCxnSpPr>
        <p:spPr>
          <a:xfrm>
            <a:off x="15544874" y="8770806"/>
            <a:ext cx="0" cy="8612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71B38786-283C-0B47-BE99-F2C5F6B899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90015" y="4242852"/>
            <a:ext cx="7051440" cy="133796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035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B478EF-C6FF-144A-A322-5F165B23B4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10779" y="6793979"/>
            <a:ext cx="3683992" cy="1588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097887-1F6B-3F4D-80A7-DBAD301B42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229943" y="8582697"/>
            <a:ext cx="4429125" cy="1337965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E40A916-8CA8-644D-B2F6-D2ED99971166}"/>
              </a:ext>
            </a:extLst>
          </p:cNvPr>
          <p:cNvCxnSpPr>
            <a:cxnSpLocks/>
          </p:cNvCxnSpPr>
          <p:nvPr/>
        </p:nvCxnSpPr>
        <p:spPr>
          <a:xfrm>
            <a:off x="15544874" y="8770806"/>
            <a:ext cx="0" cy="8612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413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0;p3">
            <a:extLst>
              <a:ext uri="{FF2B5EF4-FFF2-40B4-BE49-F238E27FC236}">
                <a16:creationId xmlns:a16="http://schemas.microsoft.com/office/drawing/2014/main" id="{DBCAB3C7-0178-C34E-BBD0-56381226F9B8}"/>
              </a:ext>
            </a:extLst>
          </p:cNvPr>
          <p:cNvSpPr txBox="1"/>
          <p:nvPr/>
        </p:nvSpPr>
        <p:spPr>
          <a:xfrm>
            <a:off x="1072880" y="3459594"/>
            <a:ext cx="8071120" cy="21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solidFill>
                  <a:srgbClr val="EB5035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 algn="r">
              <a:buClr>
                <a:schemeClr val="lt1"/>
              </a:buClr>
              <a:buSzPts val="6600"/>
            </a:pPr>
            <a:r>
              <a:rPr lang="en-US" sz="6600" b="1" dirty="0" err="1">
                <a:solidFill>
                  <a:srgbClr val="EB5035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6600" b="1" dirty="0">
                <a:solidFill>
                  <a:srgbClr val="EB503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rgbClr val="EB5035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6600" b="1" dirty="0">
                <a:solidFill>
                  <a:srgbClr val="EB503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rgbClr val="EB5035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6600" b="1" dirty="0">
                <a:solidFill>
                  <a:srgbClr val="EB503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rgbClr val="EB5035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6600" b="1" dirty="0">
                <a:solidFill>
                  <a:srgbClr val="EB5035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b="1" dirty="0">
              <a:solidFill>
                <a:srgbClr val="EB5035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16A77A2-262E-1146-A2D7-B2D1F2EC85B2}"/>
              </a:ext>
            </a:extLst>
          </p:cNvPr>
          <p:cNvSpPr/>
          <p:nvPr/>
        </p:nvSpPr>
        <p:spPr>
          <a:xfrm flipV="1">
            <a:off x="0" y="8827534"/>
            <a:ext cx="18288000" cy="1493706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B70938A-8B16-3B43-B280-B26DE0008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81" y="9084519"/>
            <a:ext cx="1108976" cy="9484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C3D0CF4-2A5A-BE4E-8C44-2832033BC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547" y="9073844"/>
            <a:ext cx="1678053" cy="86091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82C3D15-8F0B-8341-B91A-27B064678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061" y="9113923"/>
            <a:ext cx="1209579" cy="92092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8F40240-2CC1-A74D-877B-5080B6F68C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700403" y="3203524"/>
            <a:ext cx="5931867" cy="256102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A746A3C-E369-C44D-9CF5-FB2F92CB320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559031" y="9216466"/>
            <a:ext cx="3949700" cy="74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36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204" b="204"/>
          <a:stretch/>
        </p:blipFill>
        <p:spPr>
          <a:xfrm>
            <a:off x="0" y="0"/>
            <a:ext cx="18288000" cy="103087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ffd5f6450_0_23"/>
          <p:cNvSpPr/>
          <p:nvPr/>
        </p:nvSpPr>
        <p:spPr>
          <a:xfrm>
            <a:off x="1362800" y="1"/>
            <a:ext cx="3429917" cy="3326524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gdffd5f6450_0_23"/>
          <p:cNvSpPr/>
          <p:nvPr/>
        </p:nvSpPr>
        <p:spPr>
          <a:xfrm>
            <a:off x="2558538" y="9464139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gdffd5f6450_0_23"/>
          <p:cNvSpPr/>
          <p:nvPr/>
        </p:nvSpPr>
        <p:spPr>
          <a:xfrm>
            <a:off x="14332025" y="7204841"/>
            <a:ext cx="3581400" cy="3103958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0;p3">
            <a:extLst>
              <a:ext uri="{FF2B5EF4-FFF2-40B4-BE49-F238E27FC236}">
                <a16:creationId xmlns:a16="http://schemas.microsoft.com/office/drawing/2014/main" id="{7B2B8325-BF54-0F4D-B6DD-EE31A7B343B2}"/>
              </a:ext>
            </a:extLst>
          </p:cNvPr>
          <p:cNvSpPr txBox="1"/>
          <p:nvPr/>
        </p:nvSpPr>
        <p:spPr>
          <a:xfrm>
            <a:off x="1547908" y="519593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BCE5F64-AC6D-2242-A0E5-FEDE01E7D7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698278" y="7669610"/>
            <a:ext cx="2848894" cy="217442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15" b="15"/>
          <a:stretch/>
        </p:blipFill>
        <p:spPr>
          <a:xfrm>
            <a:off x="0" y="0"/>
            <a:ext cx="18288000" cy="103087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ffd5f6450_0_23"/>
          <p:cNvSpPr/>
          <p:nvPr/>
        </p:nvSpPr>
        <p:spPr>
          <a:xfrm>
            <a:off x="1362800" y="1"/>
            <a:ext cx="3429917" cy="3326524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gdffd5f6450_0_23"/>
          <p:cNvSpPr/>
          <p:nvPr/>
        </p:nvSpPr>
        <p:spPr>
          <a:xfrm>
            <a:off x="2558538" y="9464139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120;p3">
            <a:extLst>
              <a:ext uri="{FF2B5EF4-FFF2-40B4-BE49-F238E27FC236}">
                <a16:creationId xmlns:a16="http://schemas.microsoft.com/office/drawing/2014/main" id="{7B2B8325-BF54-0F4D-B6DD-EE31A7B343B2}"/>
              </a:ext>
            </a:extLst>
          </p:cNvPr>
          <p:cNvSpPr txBox="1"/>
          <p:nvPr/>
        </p:nvSpPr>
        <p:spPr>
          <a:xfrm>
            <a:off x="1547908" y="519593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sp>
        <p:nvSpPr>
          <p:cNvPr id="8" name="Google Shape;104;gdffd5f6450_0_23">
            <a:extLst>
              <a:ext uri="{FF2B5EF4-FFF2-40B4-BE49-F238E27FC236}">
                <a16:creationId xmlns:a16="http://schemas.microsoft.com/office/drawing/2014/main" id="{D874E326-A92A-744E-9AC6-7EC4B5711FAE}"/>
              </a:ext>
            </a:extLst>
          </p:cNvPr>
          <p:cNvSpPr/>
          <p:nvPr/>
        </p:nvSpPr>
        <p:spPr>
          <a:xfrm>
            <a:off x="13132677" y="8178800"/>
            <a:ext cx="5155323" cy="1181100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5E3DAE0-EA6E-B648-B8F4-5C48B83AB1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395199" y="8330068"/>
            <a:ext cx="4630279" cy="87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12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276" b="276"/>
          <a:stretch/>
        </p:blipFill>
        <p:spPr>
          <a:xfrm>
            <a:off x="0" y="-97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ffd5f6450_0_23"/>
          <p:cNvSpPr/>
          <p:nvPr/>
        </p:nvSpPr>
        <p:spPr>
          <a:xfrm>
            <a:off x="0" y="-9733"/>
            <a:ext cx="2598867" cy="2396358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dffd5f6450_0_23"/>
          <p:cNvSpPr/>
          <p:nvPr/>
        </p:nvSpPr>
        <p:spPr>
          <a:xfrm>
            <a:off x="13479558" y="-25499"/>
            <a:ext cx="4831119" cy="10318532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96;gdffd5f6450_0_23">
            <a:extLst>
              <a:ext uri="{FF2B5EF4-FFF2-40B4-BE49-F238E27FC236}">
                <a16:creationId xmlns:a16="http://schemas.microsoft.com/office/drawing/2014/main" id="{F94721C5-A299-6644-AB4E-D8D7562456FD}"/>
              </a:ext>
            </a:extLst>
          </p:cNvPr>
          <p:cNvSpPr txBox="1"/>
          <p:nvPr/>
        </p:nvSpPr>
        <p:spPr>
          <a:xfrm>
            <a:off x="14332025" y="7987296"/>
            <a:ext cx="3347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Victor Caro Castro 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Google Shape;97;gdffd5f6450_0_23">
            <a:extLst>
              <a:ext uri="{FF2B5EF4-FFF2-40B4-BE49-F238E27FC236}">
                <a16:creationId xmlns:a16="http://schemas.microsoft.com/office/drawing/2014/main" id="{AFB06BB5-EA81-074C-8F62-C3175BAA621D}"/>
              </a:ext>
            </a:extLst>
          </p:cNvPr>
          <p:cNvSpPr/>
          <p:nvPr/>
        </p:nvSpPr>
        <p:spPr>
          <a:xfrm>
            <a:off x="14365268" y="9054235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Google Shape;99;gdffd5f6450_0_23">
            <a:extLst>
              <a:ext uri="{FF2B5EF4-FFF2-40B4-BE49-F238E27FC236}">
                <a16:creationId xmlns:a16="http://schemas.microsoft.com/office/drawing/2014/main" id="{EFB99291-CE27-E64D-87E2-6898BD78D4D0}"/>
              </a:ext>
            </a:extLst>
          </p:cNvPr>
          <p:cNvSpPr/>
          <p:nvPr/>
        </p:nvSpPr>
        <p:spPr>
          <a:xfrm>
            <a:off x="14349989" y="9034952"/>
            <a:ext cx="3241500" cy="4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gdffd5f6450_0_23">
            <a:extLst>
              <a:ext uri="{FF2B5EF4-FFF2-40B4-BE49-F238E27FC236}">
                <a16:creationId xmlns:a16="http://schemas.microsoft.com/office/drawing/2014/main" id="{293712E6-F339-574A-BBA0-3E6889289CCD}"/>
              </a:ext>
            </a:extLst>
          </p:cNvPr>
          <p:cNvSpPr/>
          <p:nvPr/>
        </p:nvSpPr>
        <p:spPr>
          <a:xfrm>
            <a:off x="14260610" y="9088587"/>
            <a:ext cx="32766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DE DICIEMBRE 2021</a:t>
            </a:r>
            <a:endParaRPr dirty="0"/>
          </a:p>
        </p:txBody>
      </p:sp>
      <p:sp>
        <p:nvSpPr>
          <p:cNvPr id="23" name="Google Shape;103;gdffd5f6450_0_23">
            <a:extLst>
              <a:ext uri="{FF2B5EF4-FFF2-40B4-BE49-F238E27FC236}">
                <a16:creationId xmlns:a16="http://schemas.microsoft.com/office/drawing/2014/main" id="{192D26C7-C26C-624F-8C63-A0D47A010898}"/>
              </a:ext>
            </a:extLst>
          </p:cNvPr>
          <p:cNvSpPr/>
          <p:nvPr/>
        </p:nvSpPr>
        <p:spPr>
          <a:xfrm>
            <a:off x="14279204" y="8395021"/>
            <a:ext cx="3220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Director </a:t>
            </a:r>
            <a:r>
              <a:rPr lang="en-US" sz="3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Ejecutivo</a:t>
            </a:r>
            <a:endParaRPr dirty="0"/>
          </a:p>
        </p:txBody>
      </p:sp>
      <p:sp>
        <p:nvSpPr>
          <p:cNvPr id="24" name="Google Shape;120;p3">
            <a:extLst>
              <a:ext uri="{FF2B5EF4-FFF2-40B4-BE49-F238E27FC236}">
                <a16:creationId xmlns:a16="http://schemas.microsoft.com/office/drawing/2014/main" id="{11B146F4-A743-4D4E-9A23-1B805A600894}"/>
              </a:ext>
            </a:extLst>
          </p:cNvPr>
          <p:cNvSpPr txBox="1"/>
          <p:nvPr/>
        </p:nvSpPr>
        <p:spPr>
          <a:xfrm>
            <a:off x="14332025" y="978714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2385520-65CB-AE43-83F3-3F5DFBB9DC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3057" y="382166"/>
            <a:ext cx="2112753" cy="1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60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309" b="309"/>
          <a:stretch/>
        </p:blipFill>
        <p:spPr>
          <a:xfrm>
            <a:off x="0" y="-97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dffd5f6450_0_23"/>
          <p:cNvSpPr/>
          <p:nvPr/>
        </p:nvSpPr>
        <p:spPr>
          <a:xfrm>
            <a:off x="12375931" y="7874000"/>
            <a:ext cx="5912070" cy="1469079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7;gdffd5f6450_0_23">
            <a:extLst>
              <a:ext uri="{FF2B5EF4-FFF2-40B4-BE49-F238E27FC236}">
                <a16:creationId xmlns:a16="http://schemas.microsoft.com/office/drawing/2014/main" id="{AFB06BB5-EA81-074C-8F62-C3175BAA621D}"/>
              </a:ext>
            </a:extLst>
          </p:cNvPr>
          <p:cNvSpPr/>
          <p:nvPr/>
        </p:nvSpPr>
        <p:spPr>
          <a:xfrm>
            <a:off x="14365268" y="4419173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Google Shape;120;p3">
            <a:extLst>
              <a:ext uri="{FF2B5EF4-FFF2-40B4-BE49-F238E27FC236}">
                <a16:creationId xmlns:a16="http://schemas.microsoft.com/office/drawing/2014/main" id="{DEEADC26-AE56-EC45-9F0F-910F03E908FF}"/>
              </a:ext>
            </a:extLst>
          </p:cNvPr>
          <p:cNvSpPr txBox="1"/>
          <p:nvPr/>
        </p:nvSpPr>
        <p:spPr>
          <a:xfrm>
            <a:off x="12768003" y="7978005"/>
            <a:ext cx="5236217" cy="1197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>
              <a:lnSpc>
                <a:spcPts val="4600"/>
              </a:lnSpc>
              <a:buClr>
                <a:schemeClr val="lt1"/>
              </a:buClr>
              <a:buSzPts val="6600"/>
            </a:pP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sp>
        <p:nvSpPr>
          <p:cNvPr id="8" name="Google Shape;104;gdffd5f6450_0_23">
            <a:extLst>
              <a:ext uri="{FF2B5EF4-FFF2-40B4-BE49-F238E27FC236}">
                <a16:creationId xmlns:a16="http://schemas.microsoft.com/office/drawing/2014/main" id="{95238A1C-F24A-3148-B05C-4CCD26E28B46}"/>
              </a:ext>
            </a:extLst>
          </p:cNvPr>
          <p:cNvSpPr/>
          <p:nvPr/>
        </p:nvSpPr>
        <p:spPr>
          <a:xfrm>
            <a:off x="1" y="568960"/>
            <a:ext cx="5155323" cy="1229360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A251B1E-2B2A-214D-A024-EA6E1CE180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2523" y="744358"/>
            <a:ext cx="4630279" cy="87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34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/>
          <p:nvPr/>
        </p:nvSpPr>
        <p:spPr>
          <a:xfrm>
            <a:off x="935576" y="2596075"/>
            <a:ext cx="7972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Tabla</a:t>
            </a:r>
            <a:r>
              <a:rPr lang="en-US" sz="4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reunión</a:t>
            </a:r>
            <a:endParaRPr sz="44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0315795" y="0"/>
            <a:ext cx="7972200" cy="10287000"/>
          </a:xfrm>
          <a:prstGeom prst="rect">
            <a:avLst/>
          </a:prstGeom>
          <a:solidFill>
            <a:srgbClr val="EB50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910175" y="4161215"/>
            <a:ext cx="7997605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5035"/>
              </a:buClr>
              <a:buSzPts val="3600"/>
              <a:buFont typeface="Calibri"/>
              <a:buAutoNum type="romanUcPeriod"/>
            </a:pP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endParaRPr sz="36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5035"/>
              </a:buClr>
              <a:buSzPts val="3600"/>
              <a:buFont typeface="Calibri"/>
              <a:buAutoNum type="romanUcPeriod"/>
            </a:pP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Consectetuer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dirty="0">
              <a:solidFill>
                <a:srgbClr val="7F7F7F"/>
              </a:solidFill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5035"/>
              </a:buClr>
              <a:buSzPts val="3600"/>
              <a:buFont typeface="Calibri"/>
              <a:buAutoNum type="romanUcPeriod"/>
            </a:pP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Sed diam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nonummy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nibh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euismod</a:t>
            </a:r>
            <a:endParaRPr sz="36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5035"/>
              </a:buClr>
              <a:buSzPts val="3600"/>
              <a:buFont typeface="Calibri"/>
              <a:buAutoNum type="romanUcPeriod"/>
            </a:pP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Ut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ad minim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veniam</a:t>
            </a:r>
            <a:endParaRPr sz="36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75ECD6C-962C-154C-938C-C50A0D6826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187409" y="3955764"/>
            <a:ext cx="4594733" cy="19815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035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/>
          <p:nvPr/>
        </p:nvSpPr>
        <p:spPr>
          <a:xfrm>
            <a:off x="3248025" y="4762500"/>
            <a:ext cx="1179195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I. LOREM IPSUM DOLOR  </a:t>
            </a:r>
            <a:endParaRPr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1126</Words>
  <Application>Microsoft Macintosh PowerPoint</Application>
  <PresentationFormat>Personalizado</PresentationFormat>
  <Paragraphs>109</Paragraphs>
  <Slides>29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Open Sans</vt:lpstr>
      <vt:lpstr>Calibri Light</vt:lpstr>
      <vt:lpstr>Calibri</vt:lpstr>
      <vt:lpstr>Arial</vt:lpstr>
      <vt:lpstr>Montserrat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35</cp:revision>
  <dcterms:created xsi:type="dcterms:W3CDTF">2006-08-16T00:00:00Z</dcterms:created>
  <dcterms:modified xsi:type="dcterms:W3CDTF">2021-08-06T16:20:47Z</dcterms:modified>
</cp:coreProperties>
</file>